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762" r:id="rId2"/>
    <p:sldId id="765" r:id="rId3"/>
    <p:sldId id="772" r:id="rId4"/>
    <p:sldId id="766" r:id="rId5"/>
    <p:sldId id="767" r:id="rId6"/>
    <p:sldId id="773" r:id="rId7"/>
    <p:sldId id="768" r:id="rId8"/>
    <p:sldId id="769" r:id="rId9"/>
    <p:sldId id="771" r:id="rId10"/>
    <p:sldId id="770" r:id="rId11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156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91680" y="3267169"/>
            <a:ext cx="5904656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AVANTE, AVANTE, OH CRENTES, SOLDADOS DE JESUS, ERGUEI SEU ESTANDARTE, LUTAI POR SUA CRUZ.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04361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47664" y="3267169"/>
            <a:ext cx="5616624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CONTRA HOSTES INIMIGAS, ANTE ESSAS MULTIDÕES,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COMANDANTE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EXCELSO,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DIRIGE OS BATALHÕES.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481527"/>
            <a:ext cx="5976664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MARCHAI Ó CRENTES, SOLDADOSDE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ERGUEI SEU ESTANDARTE,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UNIDOS POR SUA CRUZ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99750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547664" y="3267169"/>
            <a:ext cx="5976664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AVANTE, AVANTE, OH CRENTES. POR CRISTO PELEJAI. VESTI SUA ARMADURA, EM SEU PODER MARCHAI.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2599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267168"/>
            <a:ext cx="5904656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POSTO SEMPRE ACHADOS,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VELANDO EM ORAÇÃO,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MEIO DE PERIGOS, SEGUINDO O CAPITÃO.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2572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481527"/>
            <a:ext cx="5976664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MARCHAI Ó CRENTES, SOLDADOSDE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ERGUEI SEU ESTANDARTE,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UNIDOS POR SUA CRUZ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15907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651890"/>
            <a:ext cx="5976664" cy="124649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AVANTE, AVANTE, OH CRENTES,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A PASSO TRIUNFAL, HOJE HÁ COMBATE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HORRENDO, MUI CEDO A PAZ FINAL. 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6259965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289167"/>
            <a:ext cx="5976664" cy="201593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ENTÃO ETERNAMENTE, BENDITO 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VENCEDOR,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DEUS VITORIOSO,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CRISTO, O SALVADOR.</a:t>
            </a: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5125720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0" y="0"/>
            <a:ext cx="9144000" cy="5143500"/>
          </a:xfrm>
          <a:prstGeom prst="foldedCorner">
            <a:avLst>
              <a:gd name="adj" fmla="val 12500"/>
            </a:avLst>
          </a:prstGeom>
          <a:noFill/>
          <a:ln>
            <a:noFill/>
            <a:headEnd/>
            <a:tailE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endParaRPr lang="pt-BR" sz="4000" b="1" dirty="0">
              <a:latin typeface="VAGRundschriftD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1619672" y="3481527"/>
            <a:ext cx="5976664" cy="16312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MARCHAI Ó CRENTES, SOLDADOSDE JESUS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ERGUEI SEU ESTANDARTE,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UNIDOS POR SUA CRUZ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4001819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36</TotalTime>
  <Words>157</Words>
  <Application>Microsoft Office PowerPoint</Application>
  <PresentationFormat>Apresentação na tela (16:9)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3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5</cp:revision>
  <dcterms:created xsi:type="dcterms:W3CDTF">2013-06-21T05:17:39Z</dcterms:created>
  <dcterms:modified xsi:type="dcterms:W3CDTF">2014-07-17T12:48:12Z</dcterms:modified>
</cp:coreProperties>
</file>