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762" r:id="rId2"/>
    <p:sldId id="765" r:id="rId3"/>
    <p:sldId id="772" r:id="rId4"/>
    <p:sldId id="766" r:id="rId5"/>
    <p:sldId id="767" r:id="rId6"/>
    <p:sldId id="773" r:id="rId7"/>
    <p:sldId id="768" r:id="rId8"/>
    <p:sldId id="769" r:id="rId9"/>
    <p:sldId id="771" r:id="rId10"/>
    <p:sldId id="770" r:id="rId11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156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17/07/2014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691680" y="3267169"/>
            <a:ext cx="5904656" cy="201593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AVANTE, AVANTE, OH CRENTES, SOLDADOS DE JESUS, ERGUEI SEU ESTANDARTE, LUTAI POR SUA CRUZ.</a:t>
            </a:r>
          </a:p>
          <a:p>
            <a:pPr algn="ctr">
              <a:defRPr/>
            </a:pP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04361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547664" y="3267169"/>
            <a:ext cx="5616624" cy="201593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CONTRA HOSTES INIMIGAS, ANTE ESSAS MULTIDÕES,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COMANDANTE 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EXCELSO,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DIRIGE OS BATALHÕES.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619672" y="3481527"/>
            <a:ext cx="5976664" cy="163121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MARCHAI Ó CRENTES, SOLDADOSDE JESUS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ERGUEI SEU ESTANDARTE,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UNIDOS POR SUA CRUZ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99750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547664" y="3267169"/>
            <a:ext cx="5976664" cy="201593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AVANTE, AVANTE, OH CRENTES. POR CRISTO PELEJAI. VESTI SUA ARMADURA, EM SEU PODER MARCHAI.</a:t>
            </a:r>
          </a:p>
          <a:p>
            <a:pPr algn="ctr">
              <a:defRPr/>
            </a:pP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25996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619672" y="3267168"/>
            <a:ext cx="5904656" cy="201593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POSTO SEMPRE ACHADOS,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VELANDO EM ORAÇÃO,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MEIO DE PERIGOS, SEGUINDO O CAPITÃO.</a:t>
            </a:r>
          </a:p>
          <a:p>
            <a:pPr algn="ctr">
              <a:defRPr/>
            </a:pP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12572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619672" y="3481527"/>
            <a:ext cx="5976664" cy="163121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MARCHAI Ó CRENTES, SOLDADOSDE JESUS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ERGUEI SEU ESTANDARTE,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UNIDOS POR SUA CRUZ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15907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619672" y="3651890"/>
            <a:ext cx="5976664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AVANTE, AVANTE, OH CRENTES,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A PASSO TRIUNFAL, HOJE HÁ COMBATE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HORRENDO, MUI CEDO A PAZ FINAL. 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25996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619672" y="3289167"/>
            <a:ext cx="5976664" cy="201593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ENTÃO ETERNAMENTE, BENDITO 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VENCEDOR,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DEUS VITORIOSO, 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CRISTO, O SALVADOR.</a:t>
            </a:r>
          </a:p>
          <a:p>
            <a:pPr algn="ctr">
              <a:defRPr/>
            </a:pP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12572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619672" y="3481527"/>
            <a:ext cx="5976664" cy="163121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MARCHAI Ó CRENTES, SOLDADOSDE JESUS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ERGUEI SEU ESTANDARTE,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UNIDOS POR SUA CRUZ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00181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36</TotalTime>
  <Words>157</Words>
  <Application>Microsoft Office PowerPoint</Application>
  <PresentationFormat>Apresentação na tela (16:9)</PresentationFormat>
  <Paragraphs>25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3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5</cp:revision>
  <dcterms:created xsi:type="dcterms:W3CDTF">2013-06-21T05:17:39Z</dcterms:created>
  <dcterms:modified xsi:type="dcterms:W3CDTF">2014-07-17T12:48:12Z</dcterms:modified>
</cp:coreProperties>
</file>