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  <p:sldId id="778" r:id="rId19"/>
    <p:sldId id="797" r:id="rId20"/>
    <p:sldId id="798" r:id="rId21"/>
    <p:sldId id="779" r:id="rId22"/>
    <p:sldId id="780" r:id="rId23"/>
    <p:sldId id="799" r:id="rId24"/>
    <p:sldId id="800" r:id="rId25"/>
    <p:sldId id="781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64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19/02/2017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ADORAI AO REI DO UNIVERSO!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TERRA E CÉUS CANTAI O SEU LOUVOR!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963566"/>
            <a:ext cx="72008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HOSTES GRANDES! CENTOS DE MILHARES,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SEU PODER MOSTRAI!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JUNTOS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GRANDE SALVADOR E REDENTOR!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8178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RÉGIO DOMINADOR!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707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VENTOS! CHUVAS! RAIOS! TROVOADAS!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REVELAI O FORTE CRIADOR.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VÓS DIZEIS, Ó SERRAS ELEVADAS,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QUÃO GRANDE É MEU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JUNTOS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GRANDE SALVADOR E REDENTOR!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278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RÉGIO DOMINADOR!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611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ALTOS CEDROS! GRAMA VERDEJANTE!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ESTA SINFONIA AUMENTAI;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AVES, VERMES, TODO O SER GIGANTE!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GRATOS, A DEUS LOUVAI.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JUNTOS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GRANDE SALVADOR E REDENTOR!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9914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 O SER NO GRANDE MAR SUBMERSO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LOUVE AO DOMINADOR.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RÉGIO DOMINADOR!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5231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HOMENS, JOVENS, VELHOS E MENINOS,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ADORAI AO VOSSO REDENTOR!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REIS E SÁBIOS, GRANDE, PEQUENINOS,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DAÍ-LHE VERAZ LOUVOR!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JUNTOS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GRANDE SALVADOR E REDENTOR!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2939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RÉGIO DOMINADOR!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8946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JUNTOS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GRANDE SALVADOR E REDENTOR!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RÉGIO DOMINADOR!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ADORAI-O, ANJOS PODEROSOS,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VÓS QUE SUA GLÓRIA CONTEMPLAIS!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VÓS, REMIDOS, JÁ VITORIOSOS,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GRAÇAS, RENDEI-LHE MAIS!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JUNTOS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GRANDE SALVADOR E REDENTOR!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1234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TODOS O LOUVEMOS!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RÉGIO DOMINADOR!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873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SOL E LUA, COROS ESTELARES,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SUA MAJESTADE ANUNCIAI;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169</TotalTime>
  <Words>249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2017-02-19T12:25:01Z</dcterms:modified>
</cp:coreProperties>
</file>