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767" r:id="rId2"/>
    <p:sldId id="768" r:id="rId3"/>
    <p:sldId id="769" r:id="rId4"/>
    <p:sldId id="770" r:id="rId5"/>
    <p:sldId id="771" r:id="rId6"/>
    <p:sldId id="772" r:id="rId7"/>
    <p:sldId id="791" r:id="rId8"/>
    <p:sldId id="792" r:id="rId9"/>
    <p:sldId id="773" r:id="rId10"/>
    <p:sldId id="774" r:id="rId11"/>
    <p:sldId id="793" r:id="rId12"/>
    <p:sldId id="794" r:id="rId13"/>
    <p:sldId id="775" r:id="rId14"/>
    <p:sldId id="776" r:id="rId15"/>
    <p:sldId id="795" r:id="rId16"/>
    <p:sldId id="796" r:id="rId17"/>
    <p:sldId id="777" r:id="rId18"/>
    <p:sldId id="778" r:id="rId19"/>
    <p:sldId id="797" r:id="rId20"/>
    <p:sldId id="798" r:id="rId21"/>
    <p:sldId id="779" r:id="rId22"/>
    <p:sldId id="780" r:id="rId23"/>
    <p:sldId id="799" r:id="rId24"/>
    <p:sldId id="800" r:id="rId25"/>
    <p:sldId id="781" r:id="rId26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70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642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19/02/2017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331640" y="3963566"/>
            <a:ext cx="648072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ADORAI AO REI DO UNIVERSO!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TERRA E CÉUS CANTAI O SEU LOUVOR!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971600" y="3963566"/>
            <a:ext cx="720080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HOSTES GRANDES! CENTOS DE MILHARES,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O SEU PODER MOSTRAI!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TODOS JUNTOS O LOUVEMOS!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GRANDE SALVADOR E REDENTOR!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281785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TODOS O LOUVEMOS!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RÉGIO DOMINADOR!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267074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259632" y="3963566"/>
            <a:ext cx="6696744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VENTOS! CHUVAS! RAIOS! TROVOADAS!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REVELAI O FORTE CRIADOR.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VÓS DIZEIS, Ó SERRAS ELEVADAS,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QUÃO GRANDE É MEU SENHOR!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TODOS JUNTOS O LOUVEMOS!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GRANDE SALVADOR E REDENTOR!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662784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TODOS O LOUVEMOS!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RÉGIO DOMINADOR!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406115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ALTOS CEDROS! GRAMA VERDEJANTE!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ESTA SINFONIA AUMENTAI;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97758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331640" y="3963566"/>
            <a:ext cx="648072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AVES, VERMES, TODO O SER GIGANTE!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GRATOS, A DEUS LOUVAI.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7770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TODOS JUNTOS O LOUVEMOS!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GRANDE SALVADOR E REDENTOR!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899143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043608" y="3963566"/>
            <a:ext cx="7056784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TODO O SER NO GRANDE MAR SUBMERSO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LOUVE AO DOMINADOR.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TODOS O LOUVEMOS!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RÉGIO DOMINADOR!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952311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259632" y="3963566"/>
            <a:ext cx="662473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HOMENS, JOVENS, VELHOS E MENINOS,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ADORAI AO VOSSO REDENTOR!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582910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REIS E SÁBIOS, GRANDE, PEQUENINOS,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DAÍ-LHE VERAZ LOUVOR!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098084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TODOS JUNTOS O LOUVEMOS!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GRANDE SALVADOR E REDENTOR!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729391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TODOS O LOUVEMOS!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RÉGIO DOMINADOR!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289462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0213005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TODOS JUNTOS O LOUVEMOS!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GRANDE SALVADOR E REDENTOR!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TODOS O LOUVEMOS!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RÉGIO DOMINADOR!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ADORAI-O, ANJOS PODEROSOS,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VÓS QUE SUA GLÓRIA CONTEMPLAIS!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VÓS, REMIDOS, JÁ VITORIOSOS,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GRAÇAS, RENDEI-LHE MAIS!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TODOS JUNTOS O LOUVEMOS!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GRANDE SALVADOR E REDENTOR!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212347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TODOS O LOUVEMOS!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RÉGIO DOMINADOR!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388731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SOL E LUA, COROS ESTELARES,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SUA MAJESTADE ANUNCIAI;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169</TotalTime>
  <Words>249</Words>
  <Application>Microsoft Office PowerPoint</Application>
  <PresentationFormat>Apresentação na tela (16:9)</PresentationFormat>
  <Paragraphs>48</Paragraphs>
  <Slides>25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25</vt:i4>
      </vt:variant>
    </vt:vector>
  </HeadingPairs>
  <TitlesOfParts>
    <vt:vector size="28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17</cp:revision>
  <dcterms:created xsi:type="dcterms:W3CDTF">2013-02-22T04:02:52Z</dcterms:created>
  <dcterms:modified xsi:type="dcterms:W3CDTF">2017-02-19T12:25:01Z</dcterms:modified>
</cp:coreProperties>
</file>