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79" r:id="rId14"/>
    <p:sldId id="780" r:id="rId15"/>
    <p:sldId id="781" r:id="rId16"/>
    <p:sldId id="782" r:id="rId17"/>
    <p:sldId id="783" r:id="rId18"/>
    <p:sldId id="784" r:id="rId19"/>
    <p:sldId id="785" r:id="rId20"/>
    <p:sldId id="786" r:id="rId21"/>
    <p:sldId id="789" r:id="rId22"/>
    <p:sldId id="790" r:id="rId23"/>
    <p:sldId id="791" r:id="rId24"/>
    <p:sldId id="792" r:id="rId25"/>
    <p:sldId id="787" r:id="rId26"/>
    <p:sldId id="788" r:id="rId27"/>
    <p:sldId id="793" r:id="rId28"/>
    <p:sldId id="794" r:id="rId29"/>
    <p:sldId id="795" r:id="rId30"/>
    <p:sldId id="796" r:id="rId31"/>
    <p:sldId id="797" r:id="rId32"/>
    <p:sldId id="798" r:id="rId33"/>
    <p:sldId id="803" r:id="rId34"/>
    <p:sldId id="804" r:id="rId35"/>
    <p:sldId id="805" r:id="rId36"/>
    <p:sldId id="806" r:id="rId37"/>
    <p:sldId id="802" r:id="rId38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19/02/2017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AS RIQUEZAS MUNDANAS,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 MEU NOME NO CÉU,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17598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EM O LIVRO DA VIDA,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46103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FOI ESCRITO POR TI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6729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MEUS PECADOS SÃO MUITOS,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91786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COMO AREIA DO MAR;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88290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MAS JESUS ME REVELA,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15518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CARIDADE SEM PAR;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40934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VEIO PARA SALVAR-ME,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24385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 SEU SANGUE VERTEU,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92222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AS DELÍCIAS ETERNAS,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99865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NADA VALEM PRA MIM;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95915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ELE ME PROMETEU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24742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FOI ESCRITO POR TI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57044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 MEU NOME NO CÉU,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0760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EM O LIVRO DA VIDA,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86890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FOI ESCRITO POR TI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69258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Ó CIDADE FESTIVA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32732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REFULGENTE DE LUZ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31490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 MORADA DO SANTOS,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9113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FIÉIS DE JESUS!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44218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POIS EM TI SÓ PENETRA,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1416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QUERO IR PARA O REINO,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15166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 QUE CRÊ NO SENHOR,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90943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CUJO NOME JÁ ESTEJA,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57047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  <a:cs typeface="Raavi" panose="020B0502040204020203" pitchFamily="34" charset="0"/>
              </a:rPr>
              <a:t>COM O SEU REDENTOR.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  <a:cs typeface="Raav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51924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FOI ESCRITO POR TI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97652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 MEU NOME NO CÉU,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84366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EM O LIVRO DA VIDA,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88467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FOI ESCRITO POR TI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40181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922037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ONDE HÁ VIDA SEM FIM,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63546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EM O LIVRO DA VIDA,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36005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QUE É ESCRITO POR TI,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25530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DIZE-ME, OH BOM MESTRE,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41515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ESTÁ O MEU NOME ALI?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47673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FOI ESCRITO POR TI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70053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286</TotalTime>
  <Words>179</Words>
  <Application>Microsoft Office PowerPoint</Application>
  <PresentationFormat>Apresentação na tela (16:9)</PresentationFormat>
  <Paragraphs>36</Paragraphs>
  <Slides>37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37</vt:i4>
      </vt:variant>
    </vt:vector>
  </HeadingPairs>
  <TitlesOfParts>
    <vt:vector size="41" baseType="lpstr">
      <vt:lpstr>Raavi</vt:lpstr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15</cp:revision>
  <dcterms:created xsi:type="dcterms:W3CDTF">2013-02-22T04:02:52Z</dcterms:created>
  <dcterms:modified xsi:type="dcterms:W3CDTF">2017-02-19T12:26:09Z</dcterms:modified>
</cp:coreProperties>
</file>