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  <p:sldId id="786" r:id="rId21"/>
    <p:sldId id="789" r:id="rId22"/>
    <p:sldId id="790" r:id="rId23"/>
    <p:sldId id="791" r:id="rId24"/>
    <p:sldId id="792" r:id="rId25"/>
    <p:sldId id="787" r:id="rId26"/>
    <p:sldId id="788" r:id="rId27"/>
    <p:sldId id="793" r:id="rId28"/>
    <p:sldId id="794" r:id="rId29"/>
    <p:sldId id="795" r:id="rId30"/>
    <p:sldId id="796" r:id="rId31"/>
    <p:sldId id="797" r:id="rId32"/>
    <p:sldId id="798" r:id="rId33"/>
    <p:sldId id="803" r:id="rId34"/>
    <p:sldId id="804" r:id="rId35"/>
    <p:sldId id="805" r:id="rId36"/>
    <p:sldId id="806" r:id="rId37"/>
    <p:sldId id="802" r:id="rId3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AS RIQUEZAS MUNDANAS,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NOME NO CÉU,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O LIVRO DA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ESCRITO POR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MEUS PECADOS SÃO MUITOS,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AREIA DO 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JESUS ME REVELA,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CARIDADE SEM PAR;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VEIO PARA SALVAR-ME,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SEU SANGUE VERTEU,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AS DELÍCIAS ETERNAS,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NADA VALEM PRA MIM;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ME PROMETEU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ESCRITO POR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5704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NOME NO CÉU,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76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O LIVRO DA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689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ESCRITO POR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925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CIDADE FESTIVA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27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REFULGENTE DE LUZ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149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MORADA DO SANTOS,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113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FIÉIS DE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4421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EM TI SÓ PENETRA,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41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QUERO IR PARA O REINO,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QUE CRÊ NO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9094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CUJO NOME JÁ ESTEJA,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5704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COM O SEU REDENTOR.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5192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ESCRITO POR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9765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NOME NO CÉU,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8436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O LIVRO DA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8846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ESCRITO POR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4018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2203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ONDE HÁ VIDA SEM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O LIVRO DA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É ESCRITO POR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DIZE-ME, OH BOM MESTRE,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ESTÁ O MEU NOME ALI?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FOI ESCRITO POR TI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286</TotalTime>
  <Words>179</Words>
  <Application>Microsoft Office PowerPoint</Application>
  <PresentationFormat>Apresentação na tela (16:9)</PresentationFormat>
  <Paragraphs>36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1" baseType="lpstr"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15</cp:revision>
  <dcterms:created xsi:type="dcterms:W3CDTF">2013-02-22T04:02:52Z</dcterms:created>
  <dcterms:modified xsi:type="dcterms:W3CDTF">2017-02-19T12:26:09Z</dcterms:modified>
</cp:coreProperties>
</file>