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  <p:sldId id="784" r:id="rId19"/>
    <p:sldId id="785" r:id="rId20"/>
    <p:sldId id="786" r:id="rId21"/>
    <p:sldId id="789" r:id="rId22"/>
    <p:sldId id="790" r:id="rId23"/>
    <p:sldId id="791" r:id="rId24"/>
    <p:sldId id="792" r:id="rId25"/>
    <p:sldId id="787" r:id="rId26"/>
    <p:sldId id="788" r:id="rId27"/>
    <p:sldId id="793" r:id="rId28"/>
    <p:sldId id="794" r:id="rId29"/>
    <p:sldId id="795" r:id="rId30"/>
    <p:sldId id="796" r:id="rId31"/>
    <p:sldId id="797" r:id="rId32"/>
    <p:sldId id="798" r:id="rId33"/>
    <p:sldId id="803" r:id="rId34"/>
    <p:sldId id="804" r:id="rId35"/>
    <p:sldId id="805" r:id="rId36"/>
    <p:sldId id="806" r:id="rId37"/>
    <p:sldId id="802" r:id="rId3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19/02/2017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AS RIQUEZAS MUNDANAS,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MEU NOME NO CÉU,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O LIVRO DA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FOI ESCRITO POR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MEUS PECADOS SÃO MUITOS,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COMO AREIA DO MAR;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JESUS ME REVELA,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CARIDADE SEM PAR;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VEIO PARA SALVAR-ME,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SEU SANGUE VERTEU,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222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AS DELÍCIAS ETERNAS,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986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NADA VALEM PRA MIM;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ME PROMETEU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2474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FOI ESCRITO POR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5704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MEU NOME NO CÉU,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076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O LIVRO DA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86890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FOI ESCRITO POR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69258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Ó CIDADE FESTIVA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3273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REFULGENTE DE LUZ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149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MORADA DO SANTOS,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9113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FIÉIS DE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4421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POIS EM TI SÓ PENETRA,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1416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QUERO IR PARA O REINO,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QUE CRÊ NO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9094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CUJO NOME JÁ ESTEJA,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5704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Raavi" panose="020B0502040204020203" pitchFamily="34" charset="0"/>
              </a:rPr>
              <a:t>COM O SEU REDENTOR.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5192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FOI ESCRITO POR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9765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MEU NOME NO CÉU,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84366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O LIVRO DA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8846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FOI ESCRITO POR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4018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92203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ONDE HÁ VIDA SEM FIM,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O LIVRO DA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É ESCRITO POR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DIZE-ME, OH BOM MESTRE,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ESTÁ O MEU NOME ALI?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FOI ESCRITO POR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286</TotalTime>
  <Words>179</Words>
  <Application>Microsoft Office PowerPoint</Application>
  <PresentationFormat>Apresentação na tela (16:9)</PresentationFormat>
  <Paragraphs>36</Paragraphs>
  <Slides>37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41" baseType="lpstr">
      <vt:lpstr>Raavi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15</cp:revision>
  <dcterms:created xsi:type="dcterms:W3CDTF">2013-02-22T04:02:52Z</dcterms:created>
  <dcterms:modified xsi:type="dcterms:W3CDTF">2017-02-19T12:26:09Z</dcterms:modified>
</cp:coreProperties>
</file>