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5" r:id="rId2"/>
    <p:sldId id="766" r:id="rId3"/>
    <p:sldId id="767" r:id="rId4"/>
    <p:sldId id="768" r:id="rId5"/>
    <p:sldId id="769" r:id="rId6"/>
    <p:sldId id="770" r:id="rId7"/>
    <p:sldId id="787" r:id="rId8"/>
    <p:sldId id="772" r:id="rId9"/>
    <p:sldId id="773" r:id="rId10"/>
    <p:sldId id="774" r:id="rId11"/>
    <p:sldId id="775" r:id="rId12"/>
    <p:sldId id="776" r:id="rId13"/>
    <p:sldId id="777" r:id="rId14"/>
    <p:sldId id="778" r:id="rId15"/>
    <p:sldId id="779" r:id="rId16"/>
    <p:sldId id="780" r:id="rId17"/>
    <p:sldId id="781" r:id="rId18"/>
    <p:sldId id="782" r:id="rId19"/>
    <p:sldId id="783" r:id="rId20"/>
    <p:sldId id="784" r:id="rId21"/>
    <p:sldId id="786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72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60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18/09/2016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5BC569-CC57-496E-9250-A13BE4491EAA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994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74973"/>
            <a:ext cx="4662264" cy="120032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BEM-AVENTURADO</a:t>
            </a:r>
          </a:p>
          <a:p>
            <a:pPr algn="ctr">
              <a:defRPr/>
            </a:pPr>
            <a:r>
              <a:rPr lang="pt-BR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QUE CONFIA, NO SENHOR, COMO FEZ ABRAÃO;</a:t>
            </a:r>
            <a:endParaRPr lang="pt-BR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23728" y="3651890"/>
            <a:ext cx="495029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ÀS ALTURAS SANTAS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NINGUÉM VOA, SEM AS ASAS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DA HUMILHAÇÃO.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49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81944" y="3651890"/>
            <a:ext cx="552636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SENHOR TEM DADO AOS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SEUS QUERIDOS, PARTE DO SEU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GLORIOSO SER;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79790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07704" y="3651890"/>
            <a:ext cx="511256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QUEM NO CORAÇÃO FOR MAIS FERIDO, MAIS DAQUELA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GLÓRIA HÁ DE TER.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9680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81944" y="3651889"/>
            <a:ext cx="559836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AQUI 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FLORES JÁ FENECEM, AS DO CÉU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COMEÇAM A BRILHAR;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22999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QUANDO AS ESPERANÇAS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DESVANECEM, O AFLITO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CRENTE VAI ORAR;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604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651890"/>
            <a:ext cx="545435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OS MAIS BELOS HINOS E POESIAS, FORAM ESCRITOS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TRIBULAÇÃO,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96153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DO CÉU, AS LINDAS MELODIAS, SE OUVIRAM,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 ESCURIDÃO.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9030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23728" y="3651890"/>
            <a:ext cx="480628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SIM, CONFIA TU,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INTEIRAMENTE, NA IMENSA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GRAÇA DO SENHOR,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5447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1984" y="3651890"/>
            <a:ext cx="480628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SEJA DE TI LONGE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DESALENTO, E CONFIA 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SEU SANTO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992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ALELUIA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SEJA A DIVISA, DO HERÓI 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TODO VENCEDOR,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6077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ELE CREU AINDA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NÃO VIA, E ASSIM,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FÉ NÃO FOI EM VÃO.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3402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79712" y="3651890"/>
            <a:ext cx="511256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DO CÉU MAIS FORTE 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VEM A BRISA, QUE TE LEVA AO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SEIO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3240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343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1984" y="3651889"/>
            <a:ext cx="487828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FELIZ QUEM SEGUE FIELMENTE, NOS CAMINHOS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SANTOS DO SENHOR,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8526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 TRIBULAÇÃO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PACIENTE, ESPERANDO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 SEU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7759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35696" y="3651890"/>
            <a:ext cx="547260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OS HERÓIS DA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BÍBLIA SAGRADA, NÃO FLUÍRAM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LOGO SEUS TROFÉUS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83264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651890"/>
            <a:ext cx="538234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LEVARAM SEMPRE A CRUZ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PESADA, PARA OBTER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PODER DOS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7270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90"/>
            <a:ext cx="502230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DEPOIS SAÍRAM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PELO MUNDO, COMO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MENSAGEIROS DO SENHOR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924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1984" y="3651889"/>
            <a:ext cx="487828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CORAGEM E AMOR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PROFUNDO, PROCLAMANDO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CRISTO, O SALVADOR.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7081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1984" y="3651890"/>
            <a:ext cx="480628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QUEM QUISER DE DEUS TER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COROA, PASSARÁ POR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MAIS TRIBULAÇÃO;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5575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630</TotalTime>
  <Words>262</Words>
  <Application>Microsoft Office PowerPoint</Application>
  <PresentationFormat>Apresentação na tela (16:9)</PresentationFormat>
  <Paragraphs>56</Paragraphs>
  <Slides>21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8</cp:revision>
  <dcterms:created xsi:type="dcterms:W3CDTF">2013-03-26T01:29:11Z</dcterms:created>
  <dcterms:modified xsi:type="dcterms:W3CDTF">2016-09-18T22:47:12Z</dcterms:modified>
</cp:coreProperties>
</file>