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766" r:id="rId2"/>
    <p:sldId id="767" r:id="rId3"/>
    <p:sldId id="768" r:id="rId4"/>
    <p:sldId id="769" r:id="rId5"/>
    <p:sldId id="770" r:id="rId6"/>
    <p:sldId id="771" r:id="rId7"/>
    <p:sldId id="772" r:id="rId8"/>
    <p:sldId id="773" r:id="rId9"/>
    <p:sldId id="774" r:id="rId10"/>
    <p:sldId id="775" r:id="rId11"/>
    <p:sldId id="789" r:id="rId12"/>
    <p:sldId id="790" r:id="rId13"/>
    <p:sldId id="776" r:id="rId14"/>
    <p:sldId id="777" r:id="rId15"/>
    <p:sldId id="778" r:id="rId16"/>
    <p:sldId id="779" r:id="rId17"/>
    <p:sldId id="791" r:id="rId18"/>
    <p:sldId id="792" r:id="rId19"/>
    <p:sldId id="780" r:id="rId20"/>
    <p:sldId id="781" r:id="rId21"/>
    <p:sldId id="782" r:id="rId22"/>
    <p:sldId id="783" r:id="rId23"/>
    <p:sldId id="793" r:id="rId24"/>
    <p:sldId id="794" r:id="rId25"/>
    <p:sldId id="784" r:id="rId26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30/03/2016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195736" y="3963566"/>
            <a:ext cx="480628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1"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BEM DE MANHÃ,</a:t>
            </a:r>
          </a:p>
          <a:p>
            <a:pPr lvl="1"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EMBORA O CÉU SERENO,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00513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GOZA A PAZ COM O SENHOR.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31107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BEM DE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MANHÃ,</a:t>
            </a:r>
            <a:endParaRPr lang="pt-BR" sz="2500" dirty="0" smtClean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SEM CESSAR,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93689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VIGIAR, E ORAR.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65384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DO DIA AO FIM,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APÓS OS TEUS LIDARES,</a:t>
            </a:r>
          </a:p>
        </p:txBody>
      </p:sp>
    </p:spTree>
    <p:extLst>
      <p:ext uri="{BB962C8B-B14F-4D97-AF65-F5344CB8AC3E}">
        <p14:creationId xmlns:p14="http://schemas.microsoft.com/office/powerpoint/2010/main" val="354006097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RELEMBRA AS BENÇÃOS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DO CELESTE AMOR,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06788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CONTA A DEUS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PRAZERES E PESARES,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07461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DEIXANDO EM SUAS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MÃOS A DOR.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65361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BEM DE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MANHÃ,</a:t>
            </a:r>
            <a:endParaRPr lang="pt-BR" sz="2500" dirty="0" smtClean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SEM CESSAR,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5007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VIGIAR, E ORAR.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4429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SEM CESSAR,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VIGIA A CADA INSTANTE,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30334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  <a:cs typeface="Raavi" panose="020B0502040204020203" pitchFamily="34" charset="0"/>
              </a:rPr>
              <a:t>PAREÇA UM DIA CALMO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  <a:cs typeface="Raavi" panose="020B0502040204020203" pitchFamily="34" charset="0"/>
              </a:rPr>
              <a:t>ANUNCIAR,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  <a:cs typeface="Raav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O INIMIGO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ATACA SEM CESSAR,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67365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069976" y="3963566"/>
            <a:ext cx="495029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SÓ COM JESUS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EM COMUNHÃO CONSTANTE,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7931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PODE O MORTAL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AO CÉU CHEGAR.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24315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BEM DE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MANHÃ,</a:t>
            </a:r>
            <a:endParaRPr lang="pt-BR" sz="2500" dirty="0" smtClean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SEM CESSAR,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37943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VIGIAR, E ORAR.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79200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271754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VIGIA E ORA;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CORAÇÃO PEQUENO,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376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UM TEMPORAL PODE ABRIGAR.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18344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BEM DE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MANHÃ,</a:t>
            </a:r>
            <a:endParaRPr lang="pt-BR" sz="2500" dirty="0" smtClean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SEM CESSAR,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02950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VIGIAR, E ORAR.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65585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AO MEIO DIA, E QUANDO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OS SONS DA TERRA,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35232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ABAFAM MAIS DE DEUS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VOZ DE AMOR,</a:t>
            </a:r>
          </a:p>
        </p:txBody>
      </p:sp>
    </p:spTree>
    <p:extLst>
      <p:ext uri="{BB962C8B-B14F-4D97-AF65-F5344CB8AC3E}">
        <p14:creationId xmlns:p14="http://schemas.microsoft.com/office/powerpoint/2010/main" val="362991171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RECORRE À ORAÇÃO,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EVITA A GUERRA,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8076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265</TotalTime>
  <Words>178</Words>
  <Application>Microsoft Office PowerPoint</Application>
  <PresentationFormat>Apresentação na tela (16:9)</PresentationFormat>
  <Paragraphs>42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0" baseType="lpstr">
      <vt:lpstr>Arial Rounded MT Bold</vt:lpstr>
      <vt:lpstr>Raavi</vt:lpstr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15</cp:revision>
  <dcterms:created xsi:type="dcterms:W3CDTF">2013-02-22T04:02:52Z</dcterms:created>
  <dcterms:modified xsi:type="dcterms:W3CDTF">2016-03-30T22:40:02Z</dcterms:modified>
</cp:coreProperties>
</file>