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89" r:id="rId12"/>
    <p:sldId id="790" r:id="rId13"/>
    <p:sldId id="776" r:id="rId14"/>
    <p:sldId id="777" r:id="rId15"/>
    <p:sldId id="778" r:id="rId16"/>
    <p:sldId id="779" r:id="rId17"/>
    <p:sldId id="791" r:id="rId18"/>
    <p:sldId id="792" r:id="rId19"/>
    <p:sldId id="780" r:id="rId20"/>
    <p:sldId id="781" r:id="rId21"/>
    <p:sldId id="782" r:id="rId22"/>
    <p:sldId id="783" r:id="rId23"/>
    <p:sldId id="793" r:id="rId24"/>
    <p:sldId id="794" r:id="rId25"/>
    <p:sldId id="784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30/03/2016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95736" y="3963566"/>
            <a:ext cx="48062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1"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BEM DE MANHÃ,</a:t>
            </a:r>
          </a:p>
          <a:p>
            <a:pPr lvl="1"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EMBORA O CÉU SERENO,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GOZA A PAZ COM O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BEM DE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MANHÃ,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SEM CESSAR,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93689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VIGIAR, E ORAR.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65384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DIA AO FIM,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APÓS OS TEUS LIDARES,</a:t>
            </a: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RELEMBRA AS BENÇÃOS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CELESTE 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CONTA A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PRAZERES E PESARES,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DEIXANDO EM SUAS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MÃOS A 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BEM DE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MANHÃ,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SEM CESSAR,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5007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VIGIAR, E ORAR.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4429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SEM CESSAR,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VIGIA A CADA INSTANTE,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  <a:cs typeface="Raavi" panose="020B0502040204020203" pitchFamily="34" charset="0"/>
              </a:rPr>
              <a:t>PAREÇA UM DIA CALMO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  <a:cs typeface="Raavi" panose="020B0502040204020203" pitchFamily="34" charset="0"/>
              </a:rPr>
              <a:t>ANUNCIAR,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O INIMIGO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ATACA SEM CESSAR,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069976" y="3963566"/>
            <a:ext cx="49502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SÓ COM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COMUNHÃO CONSTANTE,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PODE O MORTAL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CÉU CHEGAR.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2431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BEM DE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MANHÃ,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SEM CESSAR,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3794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VIGIAR, E ORAR.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7920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27175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VIGIA E ORA;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CORAÇÃO PEQUENO,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UM TEMPORAL PODE ABRIGAR.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BEM DE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MANHÃ,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SEM CESSAR,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VIGIAR, E ORAR.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MEIO DIA, E QUANDO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OS SONS DA TERRA,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ABAFAM MAIS DE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VOZ DE AMOR,</a:t>
            </a: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RECORRE À ORAÇÃO,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EVITA A GUERRA,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265</TotalTime>
  <Words>178</Words>
  <Application>Microsoft Office PowerPoint</Application>
  <PresentationFormat>Apresentação na tela (16:9)</PresentationFormat>
  <Paragraphs>42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0" baseType="lpstr">
      <vt:lpstr>Arial Rounded MT Bold</vt:lpstr>
      <vt:lpstr>Raavi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15</cp:revision>
  <dcterms:created xsi:type="dcterms:W3CDTF">2013-02-22T04:02:52Z</dcterms:created>
  <dcterms:modified xsi:type="dcterms:W3CDTF">2016-03-30T22:40:02Z</dcterms:modified>
</cp:coreProperties>
</file>