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79" r:id="rId14"/>
    <p:sldId id="780" r:id="rId15"/>
    <p:sldId id="781" r:id="rId16"/>
    <p:sldId id="782" r:id="rId17"/>
    <p:sldId id="783" r:id="rId18"/>
    <p:sldId id="784" r:id="rId19"/>
    <p:sldId id="789" r:id="rId20"/>
    <p:sldId id="790" r:id="rId21"/>
    <p:sldId id="785" r:id="rId22"/>
    <p:sldId id="786" r:id="rId23"/>
    <p:sldId id="787" r:id="rId24"/>
    <p:sldId id="788" r:id="rId25"/>
    <p:sldId id="791" r:id="rId26"/>
    <p:sldId id="792" r:id="rId27"/>
    <p:sldId id="793" r:id="rId28"/>
    <p:sldId id="794" r:id="rId29"/>
    <p:sldId id="795" r:id="rId30"/>
    <p:sldId id="796" r:id="rId31"/>
    <p:sldId id="797" r:id="rId32"/>
    <p:sldId id="798" r:id="rId33"/>
    <p:sldId id="799" r:id="rId34"/>
    <p:sldId id="800" r:id="rId35"/>
    <p:sldId id="801" r:id="rId36"/>
    <p:sldId id="802" r:id="rId37"/>
    <p:sldId id="803" r:id="rId38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31/01/2016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BENDITO SEJA O CORDEIRO,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ALVO MAIS QUE A NEVE!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39223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SIM, NESSE SANGUE LAVADO,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14656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MAIS ALVO QUE A NEVE SEREI.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39223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QUÃO ESPINHOSA A COROA,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08405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JESUS POR NÓS SUPORTOU!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08405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OH! QUÃO PROFUNDAS AS CHAGAS,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08405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NOS PROVAM O QUANTO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ELE AMOU!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08405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EIS, NESSAS CHAGAS PUREZA,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08405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PARA O MAIOR PECADOR!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08405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POIS, QUE MAIS ALVOS QUE A NEVE,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00877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NA CRUZ POR NÓS PADECEU!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95915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TEU SANGUE NOS TORNA, SENHOR!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00877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ALVO MAIS QUE A NEVE!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34332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ALVO MAIS QUE A NEVE!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5805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SIM, NESSE SANGUE LAVADO,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77096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MAIS ALVO QUE A NEVE SEREI.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27847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 NÓS A TI CONFESSARMOS,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00877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SEGUIRMOS NA TUA LUZ,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00877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TU NÃO SOMENTE PERDOAS,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00877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PURIFICAS TAMBÉM, OH JESUS,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00877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SIM, E DE TODO O PECADO,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00877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BENDITO SEJA O SEU SANGUE,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14656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MARAVILHA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AMOR!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00877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4155926"/>
            <a:ext cx="5832648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POIS QUE, MAIS ALVO QUE A NEVE,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00877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TEU SANGUE NOS TORNA, SENHOR.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00877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ALVO MAIS QUE A NEVE!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51190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ALVO MAIS QUE A NEVE!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12536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SIM, NESSE SANGUE LAVADO,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25036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MAIS ALVO QUE A NEVE SEREI.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25028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473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POR NÓS ALI ELE VERTEU!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39223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EIS NESSE SANGUE LAVADOS,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14656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4155926"/>
            <a:ext cx="5904656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ROUPAS QUE TÃO ALVAS SÃO,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39223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OS PECADORES REMIDOS,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14656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59632" y="4155926"/>
            <a:ext cx="6552728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PERANTE SEU DEUS JÁ ESTÃO!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39223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ALVO MAIS QUE A NEVE!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14656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321</TotalTime>
  <Words>230</Words>
  <Application>Microsoft Office PowerPoint</Application>
  <PresentationFormat>Apresentação na tela (16:9)</PresentationFormat>
  <Paragraphs>37</Paragraphs>
  <Slides>37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37</vt:i4>
      </vt:variant>
    </vt:vector>
  </HeadingPairs>
  <TitlesOfParts>
    <vt:vector size="40" baseType="lpstr">
      <vt:lpstr>Arial Rounded MT Bold</vt:lpstr>
      <vt:lpstr>Times New Roman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20</cp:revision>
  <dcterms:created xsi:type="dcterms:W3CDTF">2013-02-22T04:02:52Z</dcterms:created>
  <dcterms:modified xsi:type="dcterms:W3CDTF">2016-01-31T20:43:14Z</dcterms:modified>
</cp:coreProperties>
</file>