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9" r:id="rId20"/>
    <p:sldId id="790" r:id="rId21"/>
    <p:sldId id="785" r:id="rId22"/>
    <p:sldId id="786" r:id="rId23"/>
    <p:sldId id="787" r:id="rId24"/>
    <p:sldId id="788" r:id="rId25"/>
    <p:sldId id="791" r:id="rId26"/>
    <p:sldId id="792" r:id="rId27"/>
    <p:sldId id="793" r:id="rId28"/>
    <p:sldId id="794" r:id="rId29"/>
    <p:sldId id="795" r:id="rId30"/>
    <p:sldId id="796" r:id="rId31"/>
    <p:sldId id="797" r:id="rId32"/>
    <p:sldId id="798" r:id="rId33"/>
    <p:sldId id="799" r:id="rId34"/>
    <p:sldId id="800" r:id="rId35"/>
    <p:sldId id="801" r:id="rId36"/>
    <p:sldId id="802" r:id="rId37"/>
    <p:sldId id="803" r:id="rId3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31/01/2016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BENDITO SEJA O CORDEIRO,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NESSE SANGUE LAVADO,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ALVO QUE A NEVE SEREI.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QUÃO ESPINHOSA A COROA,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JESUS POR NÓS SUPORTOU!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QUÃO PROFUNDAS AS CHAGAS,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NOS PROVAM O QUANTO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AMOU!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EIS, NESSAS CHAGAS PUREZA,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O MAIOR PECADOR!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40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POIS, QUE MAIS ALVOS QUE A NEVE,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NA CRUZ POR NÓS PADECEU!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TEU SANGUE NOS TORNA,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3433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5805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NESSE SANGUE LAVADO,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7096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ALVO QUE A NEVE SEREI.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27847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NÓS A TI CONFESSARMOS,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SEGUIRMOS NA TUA 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NÃO SOMENTE PERDOAS,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PURIFICAS TAMBÉM, OH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E DE TODO O PECADO,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BENDITO SEJA O SEU SANGUE,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MARAVILHA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832648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QUE, MAIS ALVO QUE A NEVE,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TEU SANGUE NOS TORNA,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0877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5119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1253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SIM, NESSE SANGUE LAVADO,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2503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MAIS ALVO QUE A NEVE SEREI.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2502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7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POR NÓS ALI ELE VERTEU!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NESSE SANGUE LAVADOS,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ROUPAS QUE TÃO ALVAS SÃO,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PECADORES REMIDOS,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155926"/>
            <a:ext cx="6552728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PERANTE SEU DEUS JÁ ESTÃO!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ALVO MAIS QUE A NEVE!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321</TotalTime>
  <Words>230</Words>
  <Application>Microsoft Office PowerPoint</Application>
  <PresentationFormat>Apresentação na tela (16:9)</PresentationFormat>
  <Paragraphs>37</Paragraphs>
  <Slides>37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40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2016-01-31T20:43:14Z</dcterms:modified>
</cp:coreProperties>
</file>