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2" r:id="rId2"/>
    <p:sldId id="776" r:id="rId3"/>
    <p:sldId id="777" r:id="rId4"/>
    <p:sldId id="778" r:id="rId5"/>
    <p:sldId id="779" r:id="rId6"/>
    <p:sldId id="780" r:id="rId7"/>
    <p:sldId id="781" r:id="rId8"/>
    <p:sldId id="782" r:id="rId9"/>
    <p:sldId id="783" r:id="rId10"/>
    <p:sldId id="784" r:id="rId11"/>
    <p:sldId id="785" r:id="rId12"/>
    <p:sldId id="786" r:id="rId13"/>
    <p:sldId id="775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51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9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26/07/2015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CANTA COM VIDA Ó CRENTE!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DOCE SERÁ O CANTAR!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GUARDA-TE A MÃO POTENTE,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 TIVERES FÉ,</a:t>
            </a:r>
          </a:p>
        </p:txBody>
      </p:sp>
    </p:spTree>
    <p:extLst>
      <p:ext uri="{BB962C8B-B14F-4D97-AF65-F5344CB8AC3E}">
        <p14:creationId xmlns:p14="http://schemas.microsoft.com/office/powerpoint/2010/main" val="34038023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141984" y="3844250"/>
            <a:ext cx="48062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CRISTO, SIM TE LEVANTA,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MEDROSO ESTÁS,</a:t>
            </a:r>
          </a:p>
        </p:txBody>
      </p:sp>
    </p:spTree>
    <p:extLst>
      <p:ext uri="{BB962C8B-B14F-4D97-AF65-F5344CB8AC3E}">
        <p14:creationId xmlns:p14="http://schemas.microsoft.com/office/powerpoint/2010/main" val="264028303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 CONFIANDO CANTAS,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SEU AMOR VERAZ!</a:t>
            </a:r>
          </a:p>
        </p:txBody>
      </p:sp>
    </p:spTree>
    <p:extLst>
      <p:ext uri="{BB962C8B-B14F-4D97-AF65-F5344CB8AC3E}">
        <p14:creationId xmlns:p14="http://schemas.microsoft.com/office/powerpoint/2010/main" val="17377986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53659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ANDA SÓ PARA A FRENTE,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DEIXA O TEU PESAR;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97833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CANTA NAS NOITES TRISTES,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CANTA NO SOL, NA LUZ;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15909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MAL ASSIM RESISTES,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CANTA PRA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26219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CANTA COM VIDA Ó CRENTE!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ALEGRA O CORAÇÃO!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92001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LOUVA AO DEUS CLEMENTE,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FELIZ CANÇÃO;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2728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CHEIO ESTÁ O MUNDO,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DA TURBAÇÃO E DOR;</a:t>
            </a:r>
          </a:p>
        </p:txBody>
      </p:sp>
    </p:spTree>
    <p:extLst>
      <p:ext uri="{BB962C8B-B14F-4D97-AF65-F5344CB8AC3E}">
        <p14:creationId xmlns:p14="http://schemas.microsoft.com/office/powerpoint/2010/main" val="365786119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141984" y="3844250"/>
            <a:ext cx="48062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CANTA O AMOR PROFUNDO,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TEU SALVADOR!</a:t>
            </a:r>
          </a:p>
        </p:txBody>
      </p:sp>
    </p:spTree>
    <p:extLst>
      <p:ext uri="{BB962C8B-B14F-4D97-AF65-F5344CB8AC3E}">
        <p14:creationId xmlns:p14="http://schemas.microsoft.com/office/powerpoint/2010/main" val="198501331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CANTA COM VIDA Ó CRENTE!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DEUS TEU SOCORRO É;</a:t>
            </a:r>
          </a:p>
        </p:txBody>
      </p:sp>
    </p:spTree>
    <p:extLst>
      <p:ext uri="{BB962C8B-B14F-4D97-AF65-F5344CB8AC3E}">
        <p14:creationId xmlns:p14="http://schemas.microsoft.com/office/powerpoint/2010/main" val="332986645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660</TotalTime>
  <Words>119</Words>
  <Application>Microsoft Office PowerPoint</Application>
  <PresentationFormat>Apresentação na tela (16:9)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 Rounded MT Bold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8</cp:revision>
  <dcterms:created xsi:type="dcterms:W3CDTF">2013-02-28T04:11:24Z</dcterms:created>
  <dcterms:modified xsi:type="dcterms:W3CDTF">2015-07-26T12:23:16Z</dcterms:modified>
</cp:coreProperties>
</file>