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762" r:id="rId2"/>
    <p:sldId id="770" r:id="rId3"/>
    <p:sldId id="769" r:id="rId4"/>
    <p:sldId id="765" r:id="rId5"/>
    <p:sldId id="773" r:id="rId6"/>
    <p:sldId id="775" r:id="rId7"/>
    <p:sldId id="777" r:id="rId8"/>
    <p:sldId id="778" r:id="rId9"/>
    <p:sldId id="780" r:id="rId10"/>
    <p:sldId id="782" r:id="rId11"/>
    <p:sldId id="784" r:id="rId12"/>
    <p:sldId id="786" r:id="rId13"/>
    <p:sldId id="788" r:id="rId14"/>
    <p:sldId id="790" r:id="rId15"/>
    <p:sldId id="792" r:id="rId16"/>
    <p:sldId id="794" r:id="rId17"/>
    <p:sldId id="796" r:id="rId18"/>
    <p:sldId id="798" r:id="rId19"/>
    <p:sldId id="800" r:id="rId20"/>
    <p:sldId id="801" r:id="rId2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14/06/2015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3507854"/>
            <a:ext cx="5670376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CASTELO FORTE É NOSSO DEUS,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ESPADA E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BOM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ESCUDO,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267169"/>
            <a:ext cx="4572000" cy="2015936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TRIUNFA NA BATALHA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QUISESSEM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DEVORAR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950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DEMÔNIOS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CONTADOS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NÃO NOS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PODIAM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DERROTAR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746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VER-NOS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ASSUSTADOS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PRÍNCIPE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MAL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746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ROSTO INFERNAL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CONDENADO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746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VENCIDO CAIRÁ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PALAVRA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790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 PALAVRA FICARÁ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SABEMOS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CERTEZA,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790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NADA NOS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ASSUSTARÁ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COM CRISTO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DEFESA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606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TEMOS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PERDER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OS FILHOS,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BENS, MULHER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606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EMBORA A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VÁ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POR NÓS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ESTÁ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606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DAR-NOS-Á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REINO.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724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PODER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DEFENDE OS SEUS, 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3467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058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459529"/>
            <a:ext cx="4572000" cy="1631216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TODO TRANSE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AGUDO.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FÚRIA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PERTINAZ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642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PERSEGUE SATANÁS,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ÂNIMO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CRUEL;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ASTUTO E MUI REBEL,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IGUAL NÃO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865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89"/>
            <a:ext cx="48062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NOSSA FORÇA NADA FAZ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;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HOMEM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STÁ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PERDIDO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8863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NOSSO DEUS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SOCORRO TRAZ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NO FILHO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ESCOLHIDO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253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SABEIS QUEM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?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QUE VENCEU </a:t>
            </a:r>
          </a:p>
          <a:p>
            <a:pPr algn="ctr">
              <a:defRPr/>
            </a:pP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CRUZ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4218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0822" y="-34863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267169"/>
            <a:ext cx="4572000" cy="2015936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DOS ALTOS CÉUS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; </a:t>
            </a:r>
            <a:endParaRPr lang="pt-BR" sz="2500" b="1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 SENDO 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</a:t>
            </a:r>
            <a:r>
              <a:rPr lang="pt-BR" sz="2500" b="1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PRÓPRIO DEUS,</a:t>
            </a:r>
          </a:p>
          <a:p>
            <a:pPr algn="ctr">
              <a:defRPr/>
            </a:pP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08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502</TotalTime>
  <Words>178</Words>
  <Application>Microsoft Office PowerPoint</Application>
  <PresentationFormat>Apresentação na tela (16:9)</PresentationFormat>
  <Paragraphs>50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11</cp:revision>
  <dcterms:created xsi:type="dcterms:W3CDTF">2013-02-19T02:41:33Z</dcterms:created>
  <dcterms:modified xsi:type="dcterms:W3CDTF">2015-06-14T13:01:37Z</dcterms:modified>
</cp:coreProperties>
</file>