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91" r:id="rId13"/>
    <p:sldId id="792" r:id="rId14"/>
    <p:sldId id="793" r:id="rId15"/>
    <p:sldId id="778" r:id="rId16"/>
    <p:sldId id="779" r:id="rId17"/>
    <p:sldId id="780" r:id="rId18"/>
    <p:sldId id="794" r:id="rId19"/>
    <p:sldId id="795" r:id="rId20"/>
    <p:sldId id="796" r:id="rId21"/>
    <p:sldId id="781" r:id="rId22"/>
    <p:sldId id="782" r:id="rId23"/>
    <p:sldId id="783" r:id="rId24"/>
    <p:sldId id="797" r:id="rId25"/>
    <p:sldId id="798" r:id="rId26"/>
    <p:sldId id="799" r:id="rId27"/>
    <p:sldId id="784" r:id="rId28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26/04/2015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CENTO E VINTE HOMENS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 CENÁCULO ORAVAM,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CRENTES DE MUITAS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NAÇÕES ALI REUNIDOS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SABIAM QUE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DEUS ERA O PODER.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331640" y="3963566"/>
            <a:ext cx="640871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OH, DEUS ESTE POVO QUE A TI CLAMA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ESPERANDO A BÊNÇÃO DO ALTAR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793380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PARA QUE ESTA IGREJA 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TENHA NOVA VIDA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092739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VENHA, Ó DEUS,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TEU PODER MANIFESTAR.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344369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87624" y="3963566"/>
            <a:ext cx="676875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NA RUA QUEM PASSAVAM EXCLAMAVA: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“ESTE POVO EMBRIAGADO E INFIEL”.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PEDRO DISSE:  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“NÃO É O QUE ESTAIS PENSANDO,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 SE CUMPRE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PROFECIA DE JOEL.”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03648" y="3963566"/>
            <a:ext cx="633670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OH, DEUS ESTE POVO QUE A TI CLAMA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ESPERANDO A BÊNÇÃO DO ALTAR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2315664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PARA QUE ESTA IGREJA 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TENHA NOVA VIDA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586378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JOELHOS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BUSCANDO PODER,</a:t>
            </a: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VENHA, Ó DEUS,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TEU PODER MANIFESTAR.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689196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59632" y="3963566"/>
            <a:ext cx="662473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OH, IRMÃO SE AINDA NÃO ÉS BATIZADO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PERMANEÇA EM JERUSALÉM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JOELHOS, DE 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CONTÍNUO NO ALTAR,</a:t>
            </a:r>
          </a:p>
        </p:txBody>
      </p:sp>
    </p:spTree>
    <p:extLst>
      <p:ext uri="{BB962C8B-B14F-4D97-AF65-F5344CB8AC3E}">
        <p14:creationId xmlns:p14="http://schemas.microsoft.com/office/powerpoint/2010/main" val="3400122468"/>
      </p:ext>
    </p:extLst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ESTE FOGO 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PODE TE QUEIMAR TAMBÉM!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918337"/>
      </p:ext>
    </p:extLst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03648" y="3963566"/>
            <a:ext cx="633670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OH, DEUS ESTE POVO QUE A TI CLAMA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ESPERANDO A BÊNÇÃO DO ALTAR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95306"/>
      </p:ext>
    </p:extLst>
  </p:cSld>
  <p:clrMapOvr>
    <a:masterClrMapping/>
  </p:clrMapOvr>
  <p:transition spd="med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PARA QUE ESTA IGREJA 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TENHA NOVA VIDA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941332"/>
      </p:ext>
    </p:extLst>
  </p:cSld>
  <p:clrMapOvr>
    <a:masterClrMapping/>
  </p:clrMapOvr>
  <p:transition spd="med">
    <p:zo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VENHA, Ó DEUS,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TEU PODER MANIFESTAR.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200034"/>
      </p:ext>
    </p:extLst>
  </p:cSld>
  <p:clrMapOvr>
    <a:masterClrMapping/>
  </p:clrMapOvr>
  <p:transition spd="med"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0425114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REPENTE, QUANDO 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MENOS ESPERAVAM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DEUS MANDOU FOGO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OS FEZ ESTREMECER.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03648" y="3963566"/>
            <a:ext cx="633670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OH, DEUS ESTE POVO QUE A TI CLAMA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ESPERANDO A BÊNÇÃO DO ALTAR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PARA QUE ESTA IGREJA 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TENHA NOVA VIDA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VENHA, Ó DEUS,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TEU PODER MANIFESTAR.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NA CIDADE MUITOS 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FORAM CONFUNDIDOS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PORQUE NÃO SABIAM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COMPREENDER,</a:t>
            </a: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145</TotalTime>
  <Words>236</Words>
  <Application>Microsoft Office PowerPoint</Application>
  <PresentationFormat>Apresentação na tela (16:9)</PresentationFormat>
  <Paragraphs>52</Paragraphs>
  <Slides>27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30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16</cp:revision>
  <dcterms:created xsi:type="dcterms:W3CDTF">2013-02-22T04:02:52Z</dcterms:created>
  <dcterms:modified xsi:type="dcterms:W3CDTF">2015-04-26T21:10:52Z</dcterms:modified>
</cp:coreProperties>
</file>