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94" r:id="rId19"/>
    <p:sldId id="795" r:id="rId20"/>
    <p:sldId id="796" r:id="rId21"/>
    <p:sldId id="781" r:id="rId22"/>
    <p:sldId id="782" r:id="rId23"/>
    <p:sldId id="783" r:id="rId24"/>
    <p:sldId id="797" r:id="rId25"/>
    <p:sldId id="798" r:id="rId26"/>
    <p:sldId id="799" r:id="rId27"/>
    <p:sldId id="784" r:id="rId2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CENTO E VINTE HOMENS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CENÁCULO ORAVAM,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CRENTES DE MUITAS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NAÇÕES ALI REUNIDOS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SABIAM QUE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ERA O PODER.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DEUS ESTE POVO QUE A TI CLAMA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A BÊNÇÃO DO ALTAR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9338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ESTA IGREJA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TENHA NOVA VIDA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9273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VENHA, Ó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PODER MANIFESTAR.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4436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 RUA QUEM PASSAVAM EXCLAMAVA: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“ESTE POVO EMBRIAGADO E INFIEL”.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PEDRO DISSE: 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“NÃO É O QUE ESTAIS PENSANDO,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SE CUMPRE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PROFECIA DE JOEL.”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DEUS ESTE POVO QUE A TI CLAMA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A BÊNÇÃO DO ALTAR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1566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ESTA IGREJA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TENHA NOVA VIDA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8637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JOELHOS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BUSCANDO PODER,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VENHA, Ó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PODER MANIFESTAR.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8919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IRMÃO SE AINDA NÃO ÉS BATIZADO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PERMANEÇA EM JERUSALÉM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JOELHOS, DE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CONTÍNUO NO ALTAR,</a:t>
            </a: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ESTE FOGO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TE QUEIMAR TAMBÉM!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DEUS ESTE POVO QUE A TI CLAMA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A BÊNÇÃO DO ALTAR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530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ESTA IGREJA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TENHA NOVA VIDA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41332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VENHA, Ó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PODER MANIFESTAR.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20003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REPENTE, QUANDO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MENOS ESPERAVAM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MANDOU FOGO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FEZ ESTREMECER.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DEUS ESTE POVO QUE A TI CLAMA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ESPERANDO A BÊNÇÃO DO ALTAR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ESTA IGREJA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TENHA NOVA VIDA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VENHA, Ó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PODER MANIFESTAR.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CIDADE MUITOS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FORAM CONFUNDIDOS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NÃO SABIAM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COMPREENDER,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145</TotalTime>
  <Words>236</Words>
  <Application>Microsoft Office PowerPoint</Application>
  <PresentationFormat>Apresentação na tela (16:9)</PresentationFormat>
  <Paragraphs>52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2015-04-26T21:10:52Z</dcterms:modified>
</cp:coreProperties>
</file>