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767" r:id="rId2"/>
    <p:sldId id="768" r:id="rId3"/>
    <p:sldId id="769" r:id="rId4"/>
    <p:sldId id="770" r:id="rId5"/>
    <p:sldId id="771" r:id="rId6"/>
    <p:sldId id="772" r:id="rId7"/>
    <p:sldId id="800" r:id="rId8"/>
    <p:sldId id="801" r:id="rId9"/>
    <p:sldId id="773" r:id="rId10"/>
    <p:sldId id="774" r:id="rId11"/>
    <p:sldId id="802" r:id="rId12"/>
    <p:sldId id="803" r:id="rId13"/>
    <p:sldId id="775" r:id="rId14"/>
    <p:sldId id="776" r:id="rId15"/>
    <p:sldId id="804" r:id="rId16"/>
    <p:sldId id="805" r:id="rId17"/>
    <p:sldId id="777" r:id="rId18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19/02/2015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CHUVAS DE BÊNÇÃOS TEREMOS,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A PROMESSA DE DEUS,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DÁ-NOS HOJE OS FRUTOS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DESTA PALAVRA DE AMOR.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CHUVAS DE BÊNÇÃOS,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CHUVAS DE BÊNÇÃOS DOS CÉUS,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883774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GOTAS BENDITAS SÓ TEMOS,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CHUVAS ROGAMOS A DEUS.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962507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CHUVAS DE BÊNÇÃOS TEREMOS,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CHUVAS MANDADAS DOS CÉUS,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BÊNÇÃOS A TODOS OS CRENTES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BÊNÇÃOS DO NOSSO BOM DEUS.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CHUVAS DE BÊNÇÃOS,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CHUVAS DE BÊNÇÃOS DOS CÉUS,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324663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GOTAS BENDITAS SÓ TEMOS,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CHUVAS ROGAMOS A DEUS.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677639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TEMPOS BENDITOS VEREMOS,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CHUVAS DE BÊNÇÃOS DO CÉUS.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CHUVAS DE BÊNÇÃOS,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CHUVAS DE BÊNÇÃOS DOS CÉUS,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GOTAS BENDITAS SÓ TEMOS,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CHUVAS ROGAMOS A DEUS.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CHUVAS DE BÊNÇÃOS TEREMOS,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VIDA E PAZ E PERDÃO;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OS PECADORES INDIGNOS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GRAÇA DOS CÉUS OBTERÃO.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CHUVAS DE BÊNÇÃOS,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CHUVAS DE BÊNÇÃOS DOS CÉUS,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00329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GOTAS BENDITAS SÓ TEMOS,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CHUVAS ROGAMOS A DEUS.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134072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CHUVAS DE BÊNÇÃOS TEREMOS,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MANDA-NOS JÁ Ó SENHOR,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132</TotalTime>
  <Words>160</Words>
  <Application>Microsoft Office PowerPoint</Application>
  <PresentationFormat>Apresentação na tela (16:9)</PresentationFormat>
  <Paragraphs>32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0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15</cp:revision>
  <dcterms:created xsi:type="dcterms:W3CDTF">2013-02-22T04:02:52Z</dcterms:created>
  <dcterms:modified xsi:type="dcterms:W3CDTF">2015-02-19T18:41:40Z</dcterms:modified>
</cp:coreProperties>
</file>