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800" r:id="rId8"/>
    <p:sldId id="801" r:id="rId9"/>
    <p:sldId id="773" r:id="rId10"/>
    <p:sldId id="774" r:id="rId11"/>
    <p:sldId id="802" r:id="rId12"/>
    <p:sldId id="803" r:id="rId13"/>
    <p:sldId id="775" r:id="rId14"/>
    <p:sldId id="776" r:id="rId15"/>
    <p:sldId id="804" r:id="rId16"/>
    <p:sldId id="805" r:id="rId17"/>
    <p:sldId id="777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19/02/2015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CHUVAS DE BÊNÇÃOS TEREMOS,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A PROMESSA DE DEUS,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DÁ-NOS HOJE OS FRUTOS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DESTA PALAVRA DE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CHUVAS DE BÊNÇÃOS,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CHUVAS DE BÊNÇÃOS DOS CÉUS,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883774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GOTAS BENDITAS SÓ TEMOS,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CHUVAS ROGAMOS A DEUS.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962507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CHUVAS DE BÊNÇÃOS TEREMOS,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CHUVAS MANDADAS DOS CÉUS,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BÊNÇÃOS A TODOS OS CRENTES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BÊNÇÃOS DO NOSSO BOM DEUS.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CHUVAS DE BÊNÇÃOS,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CHUVAS DE BÊNÇÃOS DOS CÉUS,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324663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GOTAS BENDITAS SÓ TEMOS,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CHUVAS ROGAMOS A DEUS.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677639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TEMPOS BENDITOS VEREMOS,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CHUVAS DE BÊNÇÃOS DO CÉUS.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CHUVAS DE BÊNÇÃOS,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CHUVAS DE BÊNÇÃOS DOS CÉUS,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GOTAS BENDITAS SÓ TEMOS,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CHUVAS ROGAMOS A DEUS.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CHUVAS DE BÊNÇÃOS TEREMOS,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VIDA E PAZ E PERDÃO;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OS PECADORES INDIGNOS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GRAÇA DOS CÉUS OBTERÃO.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CHUVAS DE BÊNÇÃOS,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CHUVAS DE BÊNÇÃOS DOS CÉUS,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00329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GOTAS BENDITAS SÓ TEMOS,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CHUVAS ROGAMOS A DEUS.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134072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CHUVAS DE BÊNÇÃOS TEREMOS,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MANDA-NOS JÁ Ó 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132</TotalTime>
  <Words>160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2015-02-19T18:41:40Z</dcterms:modified>
</cp:coreProperties>
</file>