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800" r:id="rId8"/>
    <p:sldId id="801" r:id="rId9"/>
    <p:sldId id="773" r:id="rId10"/>
    <p:sldId id="774" r:id="rId11"/>
    <p:sldId id="802" r:id="rId12"/>
    <p:sldId id="803" r:id="rId13"/>
    <p:sldId id="775" r:id="rId14"/>
    <p:sldId id="776" r:id="rId15"/>
    <p:sldId id="804" r:id="rId16"/>
    <p:sldId id="805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TEREMOS,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PROMESSA DE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DÁ-NOS HOJE OS FRUTOS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DESTA PALAVRA DE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883774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GOTAS BENDITAS SÓ TEMOS,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ROGAMOS A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96250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TEREMOS,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MANDADAS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BÊNÇÃOS A TODOS OS CRENTES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BÊNÇÃOS DO NOSSO BOM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2466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GOTAS BENDITAS SÓ TEMOS,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ROGAMOS A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67763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TEMPOS BENDITOS VEREMOS,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DO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GOTAS BENDITAS SÓ TEMOS,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ROGAMOS A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TEREMOS,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 PAZ E PERDÃO;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PECADORES INDIGNOS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 DOS CÉUS OBTERÃO.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00329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GOTAS BENDITAS SÓ TEMOS,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ROGAMOS A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34072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CHUVAS DE BÊNÇÃOS TEREMOS,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MANDA-NOS JÁ Ó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160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2015-02-19T18:41:40Z</dcterms:modified>
</cp:coreProperties>
</file>