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91" r:id="rId12"/>
    <p:sldId id="792" r:id="rId13"/>
    <p:sldId id="777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20/02/2015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CLAMAVA A VOZ NO DESERTO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ANUNCIANDO O CORDEIRO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LÁ NA CRUZ DO CALVÁRIO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NOSSOS PECADOS LEVOU.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SEU SANGUE PRECIOSO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TAMBÉM FUI LAVADO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811338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PELAS SUAS PISADURAS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TAMBÉM FUI SARADO.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925618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AQUELE QUE SEMPRE EXISTIU,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ANTES DE TUDO O PRIMEIRO,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DEUS TODO PODEROSO,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SEU AMOR TÃO PROFUNDO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ENVIOU SEU FILHO À TERRA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A LUZ DO MUNDO.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SEU SANGUE PRECIOSO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TAMBÉM FUI LAVADO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PELAS SUAS PISADURAS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TAMBÉM FUI SARADO.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QUE ANDAVA OPRIMIDO,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CHEIO DE INIQUIDADE,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TOMOU SOBRE SI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 NOSSAS ENFERMIDADES.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VERDADEIRAMENTE,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JÁ NOS LIBERTOU,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133</TotalTime>
  <Words>105</Words>
  <Application>Microsoft Office PowerPoint</Application>
  <PresentationFormat>Apresentação na tela (16:9)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2015-02-20T18:12:53Z</dcterms:modified>
</cp:coreProperties>
</file>