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CLAMAVA A VOZ NO DESERTO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ANUNCIANDO O CORDEIRO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NA CRUZ DO CALVÁRIO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NOSSOS PECADOS LEVOU.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SANGUE PRECIOSO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TAMBÉM FUI LAVADO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81133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PELAS SUAS PISADURAS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TAMBÉM FUI SARADO.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92561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SEMPRE EXISTIU,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ANTES DE TUDO O PRIMEIRO,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DEUS TODO PODEROSO,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AMOR TÃO PROFUNDO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ENVIOU SEU FILHO À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A LUZ DO MUNDO.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SANGUE PRECIOSO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TAMBÉM FUI LAVADO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PELAS SUAS PISADURAS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TAMBÉM FUI SARADO.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 ANDAVA OPRIMIDO,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CHEIO DE INIQUIDADE,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TOMOU SOBRE SI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NOSSAS ENFERMIDADES.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VERDADEIRAMENTE,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JÁ NOS LIBERTOU,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105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2015-02-20T18:12:53Z</dcterms:modified>
</cp:coreProperties>
</file>