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62" r:id="rId2"/>
    <p:sldId id="767" r:id="rId3"/>
    <p:sldId id="770" r:id="rId4"/>
    <p:sldId id="771" r:id="rId5"/>
    <p:sldId id="772" r:id="rId6"/>
    <p:sldId id="774" r:id="rId7"/>
    <p:sldId id="765" r:id="rId8"/>
    <p:sldId id="775" r:id="rId9"/>
    <p:sldId id="776" r:id="rId1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9" d="100"/>
          <a:sy n="149" d="100"/>
        </p:scale>
        <p:origin x="126" y="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90"/>
            <a:ext cx="523832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TUA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MÃO, SEGURA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MINHA, POIS EU TÃO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FRACO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SOU, OH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SALVADOR!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89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NÃO ME ATREVO A 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UM SÓ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PASSO, SEM TEU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AMPARO, MEU JESUS, SENHOR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46018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651890"/>
            <a:ext cx="516632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TUA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MÃO, SEGURA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MINHA, E PELO MUNDO,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SEGUIREI.</a:t>
            </a:r>
          </a:p>
        </p:txBody>
      </p:sp>
    </p:spTree>
    <p:extLst>
      <p:ext uri="{BB962C8B-B14F-4D97-AF65-F5344CB8AC3E}">
        <p14:creationId xmlns:p14="http://schemas.microsoft.com/office/powerpoint/2010/main" val="40570550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90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MESMO ONDE AS SOMBRAS CAEM MAIS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ESCURAS, TEU ROSTO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VENDO, NADA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TEMEREI. </a:t>
            </a:r>
          </a:p>
        </p:txBody>
      </p:sp>
    </p:spTree>
    <p:extLst>
      <p:ext uri="{BB962C8B-B14F-4D97-AF65-F5344CB8AC3E}">
        <p14:creationId xmlns:p14="http://schemas.microsoft.com/office/powerpoint/2010/main" val="36994324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9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EU CHEGAR À BEIRA DESSE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RIO, QUE TU POR MIM QUISESTE ATRAVESSAR, </a:t>
            </a:r>
          </a:p>
        </p:txBody>
      </p:sp>
    </p:spTree>
    <p:extLst>
      <p:ext uri="{BB962C8B-B14F-4D97-AF65-F5344CB8AC3E}">
        <p14:creationId xmlns:p14="http://schemas.microsoft.com/office/powerpoint/2010/main" val="23296537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89"/>
            <a:ext cx="473427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TUA MÃO, SEGURA BEM 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MINHA, E SOBRE A MORTE EU HEI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TRIUNFAR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171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89"/>
            <a:ext cx="487828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REGRESSARES, LÁ DOS CÉUS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DESCENDO, A MINHA MÃO SEGURA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BEM, SENHOR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89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POIS, MEU JESUS, EU QUERO ENTRAR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CONTIGO, LÁ ONDE EU GOZE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ETERNO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AMOR. </a:t>
            </a:r>
          </a:p>
        </p:txBody>
      </p:sp>
    </p:spTree>
    <p:extLst>
      <p:ext uri="{BB962C8B-B14F-4D97-AF65-F5344CB8AC3E}">
        <p14:creationId xmlns:p14="http://schemas.microsoft.com/office/powerpoint/2010/main" val="7245365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83426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69</TotalTime>
  <Words>136</Words>
  <Application>Microsoft Office PowerPoint</Application>
  <PresentationFormat>Apresentação na tela (16:9)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6</cp:revision>
  <dcterms:created xsi:type="dcterms:W3CDTF">2013-02-28T04:11:24Z</dcterms:created>
  <dcterms:modified xsi:type="dcterms:W3CDTF">2015-11-04T21:13:24Z</dcterms:modified>
</cp:coreProperties>
</file>