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762" r:id="rId2"/>
    <p:sldId id="767" r:id="rId3"/>
    <p:sldId id="770" r:id="rId4"/>
    <p:sldId id="771" r:id="rId5"/>
    <p:sldId id="772" r:id="rId6"/>
    <p:sldId id="774" r:id="rId7"/>
    <p:sldId id="765" r:id="rId8"/>
    <p:sldId id="775" r:id="rId9"/>
    <p:sldId id="776" r:id="rId1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37" autoAdjust="0"/>
  </p:normalViewPr>
  <p:slideViewPr>
    <p:cSldViewPr>
      <p:cViewPr varScale="1">
        <p:scale>
          <a:sx n="149" d="100"/>
          <a:sy n="149" d="100"/>
        </p:scale>
        <p:origin x="126" y="4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25960" y="3651890"/>
            <a:ext cx="5238328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TUA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MÃO, SEGURA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BEM A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MINHA, POIS EU TÃO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FRACO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SOU, OH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SALVADOR!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25960" y="3651889"/>
            <a:ext cx="531033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NÃO ME ATREVO A DAR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NEM UM SÓ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PASSO, SEM TEU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AMPARO, MEU JESUS, SENHOR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246018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97968" y="3651890"/>
            <a:ext cx="516632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TUA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MÃO, SEGURA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BEM A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MINHA, E PELO MUNDO,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ALEGRE SEGUIREI.</a:t>
            </a:r>
          </a:p>
        </p:txBody>
      </p:sp>
    </p:spTree>
    <p:extLst>
      <p:ext uri="{BB962C8B-B14F-4D97-AF65-F5344CB8AC3E}">
        <p14:creationId xmlns:p14="http://schemas.microsoft.com/office/powerpoint/2010/main" val="40570550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25960" y="3651890"/>
            <a:ext cx="531033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MESMO ONDE AS SOMBRAS CAEM MAIS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ESCURAS, TEU ROSTO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VENDO, NADA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TEMEREI. </a:t>
            </a:r>
          </a:p>
        </p:txBody>
      </p:sp>
    </p:spTree>
    <p:extLst>
      <p:ext uri="{BB962C8B-B14F-4D97-AF65-F5344CB8AC3E}">
        <p14:creationId xmlns:p14="http://schemas.microsoft.com/office/powerpoint/2010/main" val="36994324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89"/>
            <a:ext cx="502230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EU CHEGAR À BEIRA DESSE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RIO, QUE TU POR MIM QUISESTE ATRAVESSAR, </a:t>
            </a:r>
          </a:p>
        </p:txBody>
      </p:sp>
    </p:spTree>
    <p:extLst>
      <p:ext uri="{BB962C8B-B14F-4D97-AF65-F5344CB8AC3E}">
        <p14:creationId xmlns:p14="http://schemas.microsoft.com/office/powerpoint/2010/main" val="23296537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651889"/>
            <a:ext cx="473427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TUA MÃO, SEGURA BEM A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MINHA, E SOBRE A MORTE EU HEI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TRIUNFAR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171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1984" y="3651889"/>
            <a:ext cx="4878288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REGRESSARES, LÁ DOS CÉUS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DESCENDO, A MINHA MÃO SEGURA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BEM, SENHOR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25960" y="3651889"/>
            <a:ext cx="531033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POIS, MEU JESUS, EU QUERO ENTRAR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CONTIGO, LÁ ONDE EU GOZE 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TEU ETERNO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AMOR. </a:t>
            </a:r>
          </a:p>
        </p:txBody>
      </p:sp>
    </p:spTree>
    <p:extLst>
      <p:ext uri="{BB962C8B-B14F-4D97-AF65-F5344CB8AC3E}">
        <p14:creationId xmlns:p14="http://schemas.microsoft.com/office/powerpoint/2010/main" val="7245365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6834264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69</TotalTime>
  <Words>136</Words>
  <Application>Microsoft Office PowerPoint</Application>
  <PresentationFormat>Apresentação na tela (16:9)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6</cp:revision>
  <dcterms:created xsi:type="dcterms:W3CDTF">2013-02-28T04:11:24Z</dcterms:created>
  <dcterms:modified xsi:type="dcterms:W3CDTF">2015-11-04T21:13:24Z</dcterms:modified>
</cp:coreProperties>
</file>