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1" r:id="rId14"/>
    <p:sldId id="792" r:id="rId15"/>
    <p:sldId id="793" r:id="rId16"/>
    <p:sldId id="794" r:id="rId17"/>
    <p:sldId id="799" r:id="rId18"/>
    <p:sldId id="800" r:id="rId19"/>
    <p:sldId id="801" r:id="rId20"/>
    <p:sldId id="802" r:id="rId21"/>
    <p:sldId id="779" r:id="rId22"/>
    <p:sldId id="780" r:id="rId23"/>
    <p:sldId id="781" r:id="rId24"/>
    <p:sldId id="795" r:id="rId25"/>
    <p:sldId id="796" r:id="rId26"/>
    <p:sldId id="797" r:id="rId27"/>
    <p:sldId id="798" r:id="rId28"/>
    <p:sldId id="803" r:id="rId29"/>
    <p:sldId id="804" r:id="rId30"/>
    <p:sldId id="805" r:id="rId31"/>
    <p:sldId id="806" r:id="rId32"/>
    <p:sldId id="782" r:id="rId33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38" d="100"/>
          <a:sy n="138" d="100"/>
        </p:scale>
        <p:origin x="414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04/03/2015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AONDE QUER QUE EU VÁ;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GUIA AS ÁGUIAS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ESPAÇO 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ELE ASSIM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CUIDAR DE MIM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 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SEU EXCELSO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SEI QUE ME AMARÁ.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093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PELA SUA MÃO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GUIARÁ.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8602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SEJA POIS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AONDE FOR,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2448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SEU EXCELSO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71116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SEI QUE ME AMARÁ.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0508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PELA SUA MÃO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GUIARÁ.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94509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SEJA POIS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AONDE FOR,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3794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TERRA FIRME,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 SOBRE O IRADO MAR,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SEU EXCELSO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67717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VALES OU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DESERTO ABRASADOR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ELE IREI, E SEM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NENHUM TEMOR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PELA MÃO CONDUZIRÁ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 EM SEU EXCELSO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SEI QUE ME AMARÁ.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6850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PELA SUA MÃO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GUIARÁ.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2841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SEJA POIS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AONDE FOR,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2770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SEU EXCELSO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0626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SEI QUE ME AMARÁ.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8433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PELA SUA MÃO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GUIARÁ.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2362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SEJA POIS,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AONDE FOR</a:t>
            </a: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SEJA POIS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AONDE FOR,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6862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SEU EXCELSO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8751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DEUS,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SEU EXCELSO AMOR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SEI QUE ME AMARÁ.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PELA SUA MÃO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GUIARÁ.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SEJA POIS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AONDE FOR,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EM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SEU EXCELSO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LINDA FLOR RECEBE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SEU CUIDAR,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3004</TotalTime>
  <Words>247</Words>
  <Application>Microsoft Office PowerPoint</Application>
  <PresentationFormat>Apresentação na tela (16:9)</PresentationFormat>
  <Paragraphs>62</Paragraphs>
  <Slides>32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5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Igreja Cristã</cp:lastModifiedBy>
  <cp:revision>18</cp:revision>
  <dcterms:created xsi:type="dcterms:W3CDTF">2013-02-22T04:02:52Z</dcterms:created>
  <dcterms:modified xsi:type="dcterms:W3CDTF">2015-03-06T21:38:04Z</dcterms:modified>
</cp:coreProperties>
</file>