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89" r:id="rId14"/>
    <p:sldId id="790" r:id="rId15"/>
    <p:sldId id="791" r:id="rId16"/>
    <p:sldId id="792" r:id="rId17"/>
    <p:sldId id="779" r:id="rId18"/>
    <p:sldId id="780" r:id="rId19"/>
    <p:sldId id="781" r:id="rId20"/>
    <p:sldId id="782" r:id="rId21"/>
    <p:sldId id="793" r:id="rId22"/>
    <p:sldId id="794" r:id="rId23"/>
    <p:sldId id="795" r:id="rId24"/>
    <p:sldId id="796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CONHEÇO UM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ME É PRECIOSO,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DISPERSAS AS NUVENS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À VIDA VÊM;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FRACOS DÁ PODER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A VITÓRIA,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CONSOLO TRAZ TAMBÉM.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PALPITA DE ALEGRIA,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651573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ME LEMBRO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MEU BOM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39598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NESSE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PRA MIM CONSOLO,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64367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OUTRO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ENCONTRO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59749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ESSE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VIVE ETERNAMENTE,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EMBORA OS REIS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ESQUECIDOS SÃO;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CHUVA OU SOL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SEMPRE RESPLENDENTE,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ENCANTA MAIS E MAIS,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TODOS DANDO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 NO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PALPITA DE ALEGRIA,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127252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ME LEMBRO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MEU BOM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18397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NESSE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PRA MIM CONSOLO,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527696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OUTRO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ENCONTRO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433592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NOME DE MEU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SALVADOR GLÓRIOSO,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NOME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MINH’ALMA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SATISFAZ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PALPITA DE ALEGRIA,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ME LEMBRO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MEU BOM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NESSE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PRA MIM CONSOLO,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OUTRO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ENCONTRO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NOME DÁ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TRISTES ALEGRIA,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130</TotalTime>
  <Words>170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12</cp:revision>
  <dcterms:created xsi:type="dcterms:W3CDTF">2013-02-22T04:02:52Z</dcterms:created>
  <dcterms:modified xsi:type="dcterms:W3CDTF">2014-07-17T12:58:58Z</dcterms:modified>
</cp:coreProperties>
</file>