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6" r:id="rId2"/>
    <p:sldId id="767" r:id="rId3"/>
    <p:sldId id="768" r:id="rId4"/>
    <p:sldId id="769" r:id="rId5"/>
    <p:sldId id="770" r:id="rId6"/>
    <p:sldId id="771" r:id="rId7"/>
    <p:sldId id="772" r:id="rId8"/>
    <p:sldId id="773" r:id="rId9"/>
    <p:sldId id="774" r:id="rId10"/>
    <p:sldId id="775" r:id="rId11"/>
    <p:sldId id="776" r:id="rId12"/>
    <p:sldId id="777" r:id="rId13"/>
    <p:sldId id="789" r:id="rId14"/>
    <p:sldId id="790" r:id="rId15"/>
    <p:sldId id="791" r:id="rId16"/>
    <p:sldId id="792" r:id="rId17"/>
    <p:sldId id="778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17/07/2014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CONHEÇO UM NOME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TÃO MARAVILHOSO,</a:t>
            </a:r>
          </a:p>
        </p:txBody>
      </p:sp>
    </p:spTree>
    <p:extLst>
      <p:ext uri="{BB962C8B-B14F-4D97-AF65-F5344CB8AC3E}">
        <p14:creationId xmlns:p14="http://schemas.microsoft.com/office/powerpoint/2010/main" val="3792005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NELE EU TUDO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POSSO RECEBER,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1107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É O “AMÉM”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TODAS AS PROMESSAS,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60971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NELE DEUS QUER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VITÓRIA CONCEDER,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7884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MARAVILHOSO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O NOME DE JESUS,</a:t>
            </a:r>
          </a:p>
        </p:txBody>
      </p:sp>
    </p:spTree>
    <p:extLst>
      <p:ext uri="{BB962C8B-B14F-4D97-AF65-F5344CB8AC3E}">
        <p14:creationId xmlns:p14="http://schemas.microsoft.com/office/powerpoint/2010/main" val="2055357183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MAIS DOCE QUE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MAIS LINDA CANÇÃO,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273308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 SEU DESCANSO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ME CONDUZ,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484735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NELE ACHEI PERFEITA SALVAÇÃO.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986760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9074618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ALEGRIA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TRAZ AO CORAÇÃO,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SE AQUI OS HOMENS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ENTENDEM,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7613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FELIZ EU SOU,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NOME DE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3446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MARAVILHOSO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O NOME DE JESUS,</a:t>
            </a:r>
          </a:p>
        </p:txBody>
      </p:sp>
    </p:spTree>
    <p:extLst>
      <p:ext uri="{BB962C8B-B14F-4D97-AF65-F5344CB8AC3E}">
        <p14:creationId xmlns:p14="http://schemas.microsoft.com/office/powerpoint/2010/main" val="289102950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MAIS DOCE QUE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MAIS LINDA CANÇÃO,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55853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 SEU DESCANSO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ME CONDUZ,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52323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NELE ACHEI PERFEITA SALVAÇÃO.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1171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CONHEÇO UM NOME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SEMPRE INCOMPARÁVEL,</a:t>
            </a:r>
          </a:p>
        </p:txBody>
      </p:sp>
    </p:spTree>
    <p:extLst>
      <p:ext uri="{BB962C8B-B14F-4D97-AF65-F5344CB8AC3E}">
        <p14:creationId xmlns:p14="http://schemas.microsoft.com/office/powerpoint/2010/main" val="76128076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124</TotalTime>
  <Words>112</Words>
  <Application>Microsoft Office PowerPoint</Application>
  <PresentationFormat>Apresentação na tela (16:9)</PresentationFormat>
  <Paragraphs>30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11</cp:revision>
  <dcterms:created xsi:type="dcterms:W3CDTF">2013-02-22T04:02:52Z</dcterms:created>
  <dcterms:modified xsi:type="dcterms:W3CDTF">2014-07-17T12:59:22Z</dcterms:modified>
</cp:coreProperties>
</file>