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CONHEÇO UM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TÃO MARAVILHOSO,</a:t>
            </a: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NELE EU TUDO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POSSO RECEBER,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O “AMÉM”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TODAS AS PROMESSAS,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NELE DEUS QUER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CONCEDER,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MARAVILHOSO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O NOME DE JESUS,</a:t>
            </a:r>
          </a:p>
        </p:txBody>
      </p:sp>
    </p:spTree>
    <p:extLst>
      <p:ext uri="{BB962C8B-B14F-4D97-AF65-F5344CB8AC3E}">
        <p14:creationId xmlns:p14="http://schemas.microsoft.com/office/powerpoint/2010/main" val="2055357183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DOCE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MAIS LINDA CANÇÃO,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273308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SEU DESCANSO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ME CONDUZ,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484735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NELE ACHEI PERFEITA SALVAÇÃO.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98676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ALEGRIA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TRAZ AO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 AQUI OS HOMENS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ENTENDEM,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FELIZ EU SOU,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NOME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MARAVILHOSO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O NOME DE JESUS,</a:t>
            </a: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DOCE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MAIS LINDA CANÇÃO,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SEU DESCANSO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ME CONDUZ,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NELE ACHEI PERFEITA SALVAÇÃO.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CONHEÇO UM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INCOMPARÁVEL,</a:t>
            </a: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124</TotalTime>
  <Words>112</Words>
  <Application>Microsoft Office PowerPoint</Application>
  <PresentationFormat>Apresentação na tela (16:9)</PresentationFormat>
  <Paragraphs>30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11</cp:revision>
  <dcterms:created xsi:type="dcterms:W3CDTF">2013-02-22T04:02:52Z</dcterms:created>
  <dcterms:modified xsi:type="dcterms:W3CDTF">2014-07-17T12:59:22Z</dcterms:modified>
</cp:coreProperties>
</file>