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78" r:id="rId13"/>
    <p:sldId id="779" r:id="rId14"/>
    <p:sldId id="780" r:id="rId15"/>
    <p:sldId id="781" r:id="rId16"/>
    <p:sldId id="782" r:id="rId17"/>
    <p:sldId id="783" r:id="rId18"/>
    <p:sldId id="784" r:id="rId19"/>
    <p:sldId id="785" r:id="rId20"/>
    <p:sldId id="786" r:id="rId21"/>
    <p:sldId id="790" r:id="rId22"/>
    <p:sldId id="791" r:id="rId23"/>
    <p:sldId id="792" r:id="rId24"/>
    <p:sldId id="793" r:id="rId25"/>
    <p:sldId id="787" r:id="rId26"/>
    <p:sldId id="788" r:id="rId27"/>
    <p:sldId id="789" r:id="rId28"/>
    <p:sldId id="794" r:id="rId29"/>
    <p:sldId id="795" r:id="rId30"/>
    <p:sldId id="796" r:id="rId31"/>
    <p:sldId id="797" r:id="rId32"/>
    <p:sldId id="799" r:id="rId33"/>
    <p:sldId id="800" r:id="rId34"/>
    <p:sldId id="801" r:id="rId35"/>
    <p:sldId id="802" r:id="rId36"/>
    <p:sldId id="798" r:id="rId37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02/05/2015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CORTARAM O MADEIRO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FIZERAM UM CRUZ,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CRUZ DO SALVADOR,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674142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MADEIRO LAVRADO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PREGOS CRAVADOS,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641276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PESADO FICOU.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396680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PERANTE PILATOS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FOI LEVADO,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928283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COMO UM MALFEITOR.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519217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CHEGANDO A ELE,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OLHANDO AO MESTRE,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431285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ASSIM PERGUNTOU: 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“ÉS O REI DOS JUDEUS?”</a:t>
            </a:r>
          </a:p>
        </p:txBody>
      </p:sp>
    </p:spTree>
    <p:extLst>
      <p:ext uri="{BB962C8B-B14F-4D97-AF65-F5344CB8AC3E}">
        <p14:creationId xmlns:p14="http://schemas.microsoft.com/office/powerpoint/2010/main" val="259351880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DISSE JESUS: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“NA VERDADE EU SOU,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913534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MEU REINO É ETERNO,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111875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É DESTE MUNDO,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730937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PARA O MEU SALVADOR.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274661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DAQUI EU NÃO SOU”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960387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FOI FEITA ASSIM,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332459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CRUZ DO SALVADOR,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906021"/>
      </p:ext>
    </p:extLst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MADEIRO LAVRADO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PREGOS CRAVADOS,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008868"/>
      </p:ext>
    </p:extLst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PESADO FICOU.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662893"/>
      </p:ext>
    </p:extLst>
  </p:cSld>
  <p:clrMapOvr>
    <a:masterClrMapping/>
  </p:clrMapOvr>
  <p:transition spd="med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CHEGANDO AO CALVÁRIO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PREGARAM NA CRUZ,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2784670"/>
      </p:ext>
    </p:extLst>
  </p:cSld>
  <p:clrMapOvr>
    <a:masterClrMapping/>
  </p:clrMapOvr>
  <p:transition spd="med">
    <p:zo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MEU SALVADOR.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934320"/>
      </p:ext>
    </p:extLst>
  </p:cSld>
  <p:clrMapOvr>
    <a:masterClrMapping/>
  </p:clrMapOvr>
  <p:transition spd="med"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A COROA DE ESPINHOS,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9830110"/>
      </p:ext>
    </p:extLst>
  </p:cSld>
  <p:clrMapOvr>
    <a:masterClrMapping/>
  </p:clrMapOvr>
  <p:transition spd="med"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A FRONTE SANGRANDO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AO PAI SUPLICOU,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787926"/>
      </p:ext>
    </p:extLst>
  </p:cSld>
  <p:clrMapOvr>
    <a:masterClrMapping/>
  </p:clrMapOvr>
  <p:transition spd="med">
    <p:zo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TRASPASSADO DE DOR FICOU,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342394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MADEIRO LAVRADO, 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PREGOS CRAVADOS,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053752"/>
      </p:ext>
    </p:extLst>
  </p:cSld>
  <p:clrMapOvr>
    <a:masterClrMapping/>
  </p:clrMapOvr>
  <p:transition spd="med">
    <p:zoom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MEU SALVADOR.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873759"/>
      </p:ext>
    </p:extLst>
  </p:cSld>
  <p:clrMapOvr>
    <a:masterClrMapping/>
  </p:clrMapOvr>
  <p:transition spd="med">
    <p:zo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771206"/>
            <a:ext cx="5328592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ÀS TRÊS HORAS DA TARDE,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INCLINOU A CABEÇA E ALI EXPIROU.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510124"/>
      </p:ext>
    </p:extLst>
  </p:cSld>
  <p:clrMapOvr>
    <a:masterClrMapping/>
  </p:clrMapOvr>
  <p:transition spd="med">
    <p:zoom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FOI FEITA ASSIM,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913868"/>
      </p:ext>
    </p:extLst>
  </p:cSld>
  <p:clrMapOvr>
    <a:masterClrMapping/>
  </p:clrMapOvr>
  <p:transition spd="med">
    <p:zoom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CRUZ DO SALVADOR,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691632"/>
      </p:ext>
    </p:extLst>
  </p:cSld>
  <p:clrMapOvr>
    <a:masterClrMapping/>
  </p:clrMapOvr>
  <p:transition spd="med">
    <p:zoom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MADEIRO LAVRADO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PREGOS CRAVADOS,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156108"/>
      </p:ext>
    </p:extLst>
  </p:cSld>
  <p:clrMapOvr>
    <a:masterClrMapping/>
  </p:clrMapOvr>
  <p:transition spd="med">
    <p:zoom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PESADO FICOU.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53463"/>
      </p:ext>
    </p:extLst>
  </p:cSld>
  <p:clrMapOvr>
    <a:masterClrMapping/>
  </p:clrMapOvr>
  <p:transition spd="med">
    <p:zoom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867042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PESADO FICOU.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390750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CARREGOU A CRUZ,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175811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 CAMINHO CAIU,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953617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DEUS DEU-LHE GRAÇAS,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407587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MORRENDO NA CRUZ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MIM E POR TI.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492339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FOI FEITA ASSIM,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882432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153</TotalTime>
  <Words>200</Words>
  <Application>Microsoft Office PowerPoint</Application>
  <PresentationFormat>Apresentação na tela (16:9)</PresentationFormat>
  <Paragraphs>48</Paragraphs>
  <Slides>36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36</vt:i4>
      </vt:variant>
    </vt:vector>
  </HeadingPairs>
  <TitlesOfParts>
    <vt:vector size="39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17</cp:revision>
  <dcterms:created xsi:type="dcterms:W3CDTF">2013-02-22T04:02:52Z</dcterms:created>
  <dcterms:modified xsi:type="dcterms:W3CDTF">2015-05-02T22:47:31Z</dcterms:modified>
</cp:coreProperties>
</file>