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  <p:sldId id="786" r:id="rId21"/>
    <p:sldId id="790" r:id="rId22"/>
    <p:sldId id="791" r:id="rId23"/>
    <p:sldId id="792" r:id="rId24"/>
    <p:sldId id="793" r:id="rId25"/>
    <p:sldId id="787" r:id="rId26"/>
    <p:sldId id="788" r:id="rId27"/>
    <p:sldId id="789" r:id="rId28"/>
    <p:sldId id="794" r:id="rId29"/>
    <p:sldId id="795" r:id="rId30"/>
    <p:sldId id="796" r:id="rId31"/>
    <p:sldId id="797" r:id="rId32"/>
    <p:sldId id="799" r:id="rId33"/>
    <p:sldId id="800" r:id="rId34"/>
    <p:sldId id="801" r:id="rId35"/>
    <p:sldId id="802" r:id="rId36"/>
    <p:sldId id="798" r:id="rId3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CORTARAM O MADEIRO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FIZERAM UM CRUZ,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CRUZ DO SALVADOR,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MADEIRO LAVRADO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PREGOS CRAVADOS,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PESADO FICOU.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PERANTE PILATOS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FOI LEVADO,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UM MALFEITOR.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CHEGANDO A ELE,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AO MESTRE,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 PERGUNTOU: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“ÉS O REI DOS JUDEUS?”</a:t>
            </a:r>
          </a:p>
        </p:txBody>
      </p:sp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DISSE JESUS: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“NA VERDADE EU SOU,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913534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REINO É ETERNO,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11187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É DESTE MUNDO,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3093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 MEU SALVADOR.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DAQUI EU NÃO SOU”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6038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FEITA ASSIM,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33245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CRUZ DO SALVADOR,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06021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MADEIRO LAVRADO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PREGOS CRAVADOS,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008868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PESADO FICOU.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62893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CHEGANDO AO CALVÁRIO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PREGARAM NA CRUZ,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784670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SALVADOR.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34320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 COROA DE ESPINHOS,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30110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 FRONTE SANGRANDO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PAI SUPLICOU,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87926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TRASPASSADO DE DOR FICOU,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4239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MADEIRO LAVRADO,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PREGOS CRAVADOS,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SALVADOR.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73759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771206"/>
            <a:ext cx="532859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ÀS TRÊS HORAS DA TARDE,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INCLINOU A CABEÇA E ALI EXPIROU.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510124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FEITA ASSIM,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913868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CRUZ DO SALVADOR,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691632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MADEIRO LAVRADO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PREGOS CRAVADOS,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156108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PESADO FICOU.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3463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6704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PESADO FICOU.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CARREGOU A CRUZ,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CAMINHO CAIU,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DEUS DEU-LHE GRAÇAS,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MORRENDO NA CRUZ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E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FEITA ASSIM,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153</TotalTime>
  <Words>200</Words>
  <Application>Microsoft Office PowerPoint</Application>
  <PresentationFormat>Apresentação na tela (16:9)</PresentationFormat>
  <Paragraphs>48</Paragraphs>
  <Slides>36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9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2015-05-02T22:47:31Z</dcterms:modified>
</cp:coreProperties>
</file>