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2" r:id="rId2"/>
    <p:sldId id="776" r:id="rId3"/>
    <p:sldId id="777" r:id="rId4"/>
    <p:sldId id="778" r:id="rId5"/>
    <p:sldId id="779" r:id="rId6"/>
    <p:sldId id="780" r:id="rId7"/>
    <p:sldId id="781" r:id="rId8"/>
    <p:sldId id="782" r:id="rId9"/>
    <p:sldId id="783" r:id="rId10"/>
    <p:sldId id="784" r:id="rId11"/>
    <p:sldId id="785" r:id="rId12"/>
    <p:sldId id="786" r:id="rId13"/>
    <p:sldId id="787" r:id="rId14"/>
    <p:sldId id="807" r:id="rId15"/>
    <p:sldId id="789" r:id="rId16"/>
    <p:sldId id="790" r:id="rId17"/>
    <p:sldId id="791" r:id="rId18"/>
    <p:sldId id="792" r:id="rId19"/>
    <p:sldId id="793" r:id="rId20"/>
    <p:sldId id="794" r:id="rId21"/>
    <p:sldId id="795" r:id="rId22"/>
    <p:sldId id="808" r:id="rId23"/>
    <p:sldId id="797" r:id="rId24"/>
    <p:sldId id="798" r:id="rId25"/>
    <p:sldId id="799" r:id="rId26"/>
    <p:sldId id="800" r:id="rId27"/>
    <p:sldId id="801" r:id="rId28"/>
    <p:sldId id="802" r:id="rId29"/>
    <p:sldId id="803" r:id="rId30"/>
    <p:sldId id="809" r:id="rId31"/>
    <p:sldId id="805" r:id="rId32"/>
    <p:sldId id="806" r:id="rId33"/>
    <p:sldId id="775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51" autoAdjust="0"/>
    <p:restoredTop sz="94737" autoAdjust="0"/>
  </p:normalViewPr>
  <p:slideViewPr>
    <p:cSldViewPr>
      <p:cViewPr varScale="1">
        <p:scale>
          <a:sx n="97" d="100"/>
          <a:sy n="97" d="100"/>
        </p:scale>
        <p:origin x="612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19/05/2013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CREIO EU NA BÍBLIA, O LIVRO DE MEU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CANTOS DE VITÓRIA, E DE AMOR SEM PAR,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3066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LINDAS MELODIAS, EU CANTANDO VOU,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9332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REDIMIDO PELO SANGUE ESTOU!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9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CREIO EU NA BÍBLIA,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LIVRO DE MEU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7762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MIM, A BÍBLIA É O MANÁ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981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MOSTRA-ME O CAMINHO PARA O LAR CELESTIAL;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4307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ACHO EU NA BÍBLIA GRAÇA DIVINAL!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373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A SANTA BÍBLIA A SANTIDADE DÁ,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954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DOM DE CRISTO, PROMETIDO JÁ!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973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OS QUE BUSCAM PLENA SALVAÇÃO,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613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DE JESUS CRISTO, MOSTRA O DOCE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4216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 BENÇÃO SÓ EM CRISTO ACHARÃO!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248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CREIO EU NA BÍBLIA,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LIVRO DE MEU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221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MIM, A BÍBLIA É O MANÁ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7063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MOSTRA-ME O CAMINHO PARA O LAR CELESTIAL;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2698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ACHO EU NA BÍBLIA GRAÇA DIVINAL!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5134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HOJE A BÍBLIA LEMOS PARA O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841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QUE ENCONTRE CRISTO O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101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SENDO SUA VIDA, LIVRE DE PECAR,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5222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DIVINO LIVRO,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VAI HONRAR.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9630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CREIO EU NA BÍBLIA,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LIVRO DE MEU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5761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MEUS PECADOS APAGADOS ESTÃO,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6126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MIM, A BÍBLIA É O MANÁ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1514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MOSTRA-ME O CAMINHO PARA O LAR CELESTIAL;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5288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ACHO EU NA BÍBLIA GRAÇA DIVINAL!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5396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5365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E GOZO TENHO EM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3837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CREIO EU NA BÍBLIA,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LIVRO DE MEU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5445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MIM, A BÍBLIA É O MANÁ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97054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MOSTRA-ME O CAMINHO PARA O LAR CELESTIAL;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905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ACHO EU NA BÍBLIA GRAÇA DIVINAL!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3525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1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CREIO EU NA BÍBLIA,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ENSINAR-ME A CANTAR,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5694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662</TotalTime>
  <Words>273</Words>
  <Application>Microsoft Office PowerPoint</Application>
  <PresentationFormat>Apresentação na tela (16:9)</PresentationFormat>
  <Paragraphs>38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Davi Borges</cp:lastModifiedBy>
  <cp:revision>13</cp:revision>
  <dcterms:created xsi:type="dcterms:W3CDTF">2013-02-28T04:11:24Z</dcterms:created>
  <dcterms:modified xsi:type="dcterms:W3CDTF">2013-05-19T22:18:13Z</dcterms:modified>
</cp:coreProperties>
</file>