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7"/>
  </p:notesMasterIdLst>
  <p:handoutMasterIdLst>
    <p:handoutMasterId r:id="rId4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9" r:id="rId8"/>
    <p:sldId id="780" r:id="rId9"/>
    <p:sldId id="781" r:id="rId10"/>
    <p:sldId id="782" r:id="rId11"/>
    <p:sldId id="783" r:id="rId12"/>
    <p:sldId id="784" r:id="rId13"/>
    <p:sldId id="785" r:id="rId14"/>
    <p:sldId id="786" r:id="rId15"/>
    <p:sldId id="787" r:id="rId16"/>
    <p:sldId id="788" r:id="rId17"/>
    <p:sldId id="789" r:id="rId18"/>
    <p:sldId id="814" r:id="rId19"/>
    <p:sldId id="815" r:id="rId20"/>
    <p:sldId id="816" r:id="rId21"/>
    <p:sldId id="817" r:id="rId22"/>
    <p:sldId id="818" r:id="rId23"/>
    <p:sldId id="790" r:id="rId24"/>
    <p:sldId id="791" r:id="rId25"/>
    <p:sldId id="792" r:id="rId26"/>
    <p:sldId id="793" r:id="rId27"/>
    <p:sldId id="794" r:id="rId28"/>
    <p:sldId id="795" r:id="rId29"/>
    <p:sldId id="819" r:id="rId30"/>
    <p:sldId id="820" r:id="rId31"/>
    <p:sldId id="821" r:id="rId32"/>
    <p:sldId id="822" r:id="rId33"/>
    <p:sldId id="823" r:id="rId34"/>
    <p:sldId id="796" r:id="rId35"/>
    <p:sldId id="797" r:id="rId36"/>
    <p:sldId id="798" r:id="rId37"/>
    <p:sldId id="799" r:id="rId38"/>
    <p:sldId id="800" r:id="rId39"/>
    <p:sldId id="801" r:id="rId40"/>
    <p:sldId id="824" r:id="rId41"/>
    <p:sldId id="825" r:id="rId42"/>
    <p:sldId id="826" r:id="rId43"/>
    <p:sldId id="827" r:id="rId44"/>
    <p:sldId id="828" r:id="rId45"/>
    <p:sldId id="829" r:id="rId4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46" autoAdjust="0"/>
    <p:restoredTop sz="94737" autoAdjust="0"/>
  </p:normalViewPr>
  <p:slideViewPr>
    <p:cSldViewPr>
      <p:cViewPr varScale="1">
        <p:scale>
          <a:sx n="138" d="100"/>
          <a:sy n="138" d="100"/>
        </p:scale>
        <p:origin x="45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07/04/2019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CRISTO JÁ NOS PREPAROU,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ÁGUA EM VINHO TRANSFORMOU,</a:t>
            </a:r>
          </a:p>
        </p:txBody>
      </p:sp>
    </p:spTree>
    <p:extLst>
      <p:ext uri="{BB962C8B-B14F-4D97-AF65-F5344CB8AC3E}">
        <p14:creationId xmlns:p14="http://schemas.microsoft.com/office/powerpoint/2010/main" val="3270880352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VEM, FAMINTO, A JESUS,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CEAR.”</a:t>
            </a:r>
          </a:p>
        </p:txBody>
      </p:sp>
    </p:spTree>
    <p:extLst>
      <p:ext uri="{BB962C8B-B14F-4D97-AF65-F5344CB8AC3E}">
        <p14:creationId xmlns:p14="http://schemas.microsoft.com/office/powerpoint/2010/main" val="128058326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DISCÍPULOS A VOLTAR,</a:t>
            </a:r>
          </a:p>
        </p:txBody>
      </p:sp>
    </p:spTree>
    <p:extLst>
      <p:ext uri="{BB962C8B-B14F-4D97-AF65-F5344CB8AC3E}">
        <p14:creationId xmlns:p14="http://schemas.microsoft.com/office/powerpoint/2010/main" val="1458596793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OS PEIXES APANHAR,</a:t>
            </a:r>
          </a:p>
        </p:txBody>
      </p:sp>
    </p:spTree>
    <p:extLst>
      <p:ext uri="{BB962C8B-B14F-4D97-AF65-F5344CB8AC3E}">
        <p14:creationId xmlns:p14="http://schemas.microsoft.com/office/powerpoint/2010/main" val="358740971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JESUS OS MANDA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OUTRA VEZ PARTIR;</a:t>
            </a:r>
          </a:p>
        </p:txBody>
      </p:sp>
    </p:spTree>
    <p:extLst>
      <p:ext uri="{BB962C8B-B14F-4D97-AF65-F5344CB8AC3E}">
        <p14:creationId xmlns:p14="http://schemas.microsoft.com/office/powerpoint/2010/main" val="2762990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AO TORNAR À PRAIA, ENTÃO,</a:t>
            </a:r>
          </a:p>
        </p:txBody>
      </p:sp>
    </p:spTree>
    <p:extLst>
      <p:ext uri="{BB962C8B-B14F-4D97-AF65-F5344CB8AC3E}">
        <p14:creationId xmlns:p14="http://schemas.microsoft.com/office/powerpoint/2010/main" val="4237117086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VÊEM NO FOGO, PEIXE E PÃO,</a:t>
            </a:r>
          </a:p>
        </p:txBody>
      </p:sp>
    </p:spTree>
    <p:extLst>
      <p:ext uri="{BB962C8B-B14F-4D97-AF65-F5344CB8AC3E}">
        <p14:creationId xmlns:p14="http://schemas.microsoft.com/office/powerpoint/2010/main" val="2517282837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JESUS, QUE OS CONVIDA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À CEIA VIR.</a:t>
            </a:r>
          </a:p>
        </p:txBody>
      </p:sp>
    </p:spTree>
    <p:extLst>
      <p:ext uri="{BB962C8B-B14F-4D97-AF65-F5344CB8AC3E}">
        <p14:creationId xmlns:p14="http://schemas.microsoft.com/office/powerpoint/2010/main" val="327088035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CEAR,” O MESTRE CHAMA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CEAR,”</a:t>
            </a:r>
          </a:p>
        </p:txBody>
      </p:sp>
    </p:spTree>
    <p:extLst>
      <p:ext uri="{BB962C8B-B14F-4D97-AF65-F5344CB8AC3E}">
        <p14:creationId xmlns:p14="http://schemas.microsoft.com/office/powerpoint/2010/main" val="3376490657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MESMO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 TE PODES SACIAR;</a:t>
            </a:r>
          </a:p>
        </p:txBody>
      </p:sp>
    </p:spTree>
    <p:extLst>
      <p:ext uri="{BB962C8B-B14F-4D97-AF65-F5344CB8AC3E}">
        <p14:creationId xmlns:p14="http://schemas.microsoft.com/office/powerpoint/2010/main" val="3091966071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MANJAR QUE NOS COMPROU,</a:t>
            </a:r>
          </a:p>
        </p:txBody>
      </p:sp>
    </p:spTree>
    <p:extLst>
      <p:ext uri="{BB962C8B-B14F-4D97-AF65-F5344CB8AC3E}">
        <p14:creationId xmlns:p14="http://schemas.microsoft.com/office/powerpoint/2010/main" val="2746959154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POUCOS PÃES MULTIPLICOU,</a:t>
            </a:r>
          </a:p>
        </p:txBody>
      </p:sp>
    </p:spTree>
    <p:extLst>
      <p:ext uri="{BB962C8B-B14F-4D97-AF65-F5344CB8AC3E}">
        <p14:creationId xmlns:p14="http://schemas.microsoft.com/office/powerpoint/2010/main" val="1450123486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ÁGUA EM VINHO TRANSFORMOU,</a:t>
            </a:r>
          </a:p>
        </p:txBody>
      </p:sp>
    </p:spTree>
    <p:extLst>
      <p:ext uri="{BB962C8B-B14F-4D97-AF65-F5344CB8AC3E}">
        <p14:creationId xmlns:p14="http://schemas.microsoft.com/office/powerpoint/2010/main" val="2648722828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VEM, FAMINTO, A JESUS,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CEAR.”</a:t>
            </a:r>
          </a:p>
        </p:txBody>
      </p:sp>
    </p:spTree>
    <p:extLst>
      <p:ext uri="{BB962C8B-B14F-4D97-AF65-F5344CB8AC3E}">
        <p14:creationId xmlns:p14="http://schemas.microsoft.com/office/powerpoint/2010/main" val="1864193662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QUEM SEDENTE SE ACHAR,</a:t>
            </a:r>
          </a:p>
        </p:txBody>
      </p:sp>
    </p:spTree>
    <p:extLst>
      <p:ext uri="{BB962C8B-B14F-4D97-AF65-F5344CB8AC3E}">
        <p14:creationId xmlns:p14="http://schemas.microsoft.com/office/powerpoint/2010/main" val="1280583261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VENHA A CRISTO, SEM TARDAR,</a:t>
            </a:r>
          </a:p>
        </p:txBody>
      </p:sp>
    </p:spTree>
    <p:extLst>
      <p:ext uri="{BB962C8B-B14F-4D97-AF65-F5344CB8AC3E}">
        <p14:creationId xmlns:p14="http://schemas.microsoft.com/office/powerpoint/2010/main" val="1458596793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UM VINHO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 MISTURA ELE DÁ;</a:t>
            </a:r>
          </a:p>
        </p:txBody>
      </p:sp>
    </p:spTree>
    <p:extLst>
      <p:ext uri="{BB962C8B-B14F-4D97-AF65-F5344CB8AC3E}">
        <p14:creationId xmlns:p14="http://schemas.microsoft.com/office/powerpoint/2010/main" val="3587409715"/>
      </p:ext>
    </p:extLst>
  </p:cSld>
  <p:clrMapOvr>
    <a:masterClrMapping/>
  </p:clrMapOvr>
  <p:transition spd="med"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TAMBÉM DÁ VIDA, O PÃO,</a:t>
            </a:r>
          </a:p>
        </p:txBody>
      </p:sp>
    </p:spTree>
    <p:extLst>
      <p:ext uri="{BB962C8B-B14F-4D97-AF65-F5344CB8AC3E}">
        <p14:creationId xmlns:p14="http://schemas.microsoft.com/office/powerpoint/2010/main" val="27629908"/>
      </p:ext>
    </p:extLst>
  </p:cSld>
  <p:clrMapOvr>
    <a:masterClrMapping/>
  </p:clrMapOvr>
  <p:transition spd="med"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NOS TRAZ CONSOLAÇÃO;</a:t>
            </a:r>
          </a:p>
        </p:txBody>
      </p:sp>
    </p:spTree>
    <p:extLst>
      <p:ext uri="{BB962C8B-B14F-4D97-AF65-F5344CB8AC3E}">
        <p14:creationId xmlns:p14="http://schemas.microsoft.com/office/powerpoint/2010/main" val="4237117086"/>
      </p:ext>
    </p:extLst>
  </p:cSld>
  <p:clrMapOvr>
    <a:masterClrMapping/>
  </p:clrMapOvr>
  <p:transition spd="med"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EIS QUE TUDO PREPARADO JÁ ESTÁ.</a:t>
            </a:r>
          </a:p>
        </p:txBody>
      </p:sp>
    </p:spTree>
    <p:extLst>
      <p:ext uri="{BB962C8B-B14F-4D97-AF65-F5344CB8AC3E}">
        <p14:creationId xmlns:p14="http://schemas.microsoft.com/office/powerpoint/2010/main" val="2517282837"/>
      </p:ext>
    </p:extLst>
  </p:cSld>
  <p:clrMapOvr>
    <a:masterClrMapping/>
  </p:clrMapOvr>
  <p:transition spd="med"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CEAR,” O MESTRE CHAMA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CEAR,”</a:t>
            </a:r>
          </a:p>
        </p:txBody>
      </p:sp>
    </p:spTree>
    <p:extLst>
      <p:ext uri="{BB962C8B-B14F-4D97-AF65-F5344CB8AC3E}">
        <p14:creationId xmlns:p14="http://schemas.microsoft.com/office/powerpoint/2010/main" val="337649065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E, AGORA, NOS CONVIDA A CEAR,</a:t>
            </a: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MESMO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 TE PODES SACIAR;</a:t>
            </a:r>
          </a:p>
        </p:txBody>
      </p:sp>
    </p:spTree>
    <p:extLst>
      <p:ext uri="{BB962C8B-B14F-4D97-AF65-F5344CB8AC3E}">
        <p14:creationId xmlns:p14="http://schemas.microsoft.com/office/powerpoint/2010/main" val="3091966071"/>
      </p:ext>
    </p:extLst>
  </p:cSld>
  <p:clrMapOvr>
    <a:masterClrMapping/>
  </p:clrMapOvr>
  <p:transition spd="med"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POUCOS PÃES MULTIPLICOU,</a:t>
            </a:r>
          </a:p>
        </p:txBody>
      </p:sp>
    </p:spTree>
    <p:extLst>
      <p:ext uri="{BB962C8B-B14F-4D97-AF65-F5344CB8AC3E}">
        <p14:creationId xmlns:p14="http://schemas.microsoft.com/office/powerpoint/2010/main" val="1450123486"/>
      </p:ext>
    </p:extLst>
  </p:cSld>
  <p:clrMapOvr>
    <a:masterClrMapping/>
  </p:clrMapOvr>
  <p:transition spd="med"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ÁGUA EM VINHO TRANSFORMOU,</a:t>
            </a:r>
          </a:p>
        </p:txBody>
      </p:sp>
    </p:spTree>
    <p:extLst>
      <p:ext uri="{BB962C8B-B14F-4D97-AF65-F5344CB8AC3E}">
        <p14:creationId xmlns:p14="http://schemas.microsoft.com/office/powerpoint/2010/main" val="2648722828"/>
      </p:ext>
    </p:extLst>
  </p:cSld>
  <p:clrMapOvr>
    <a:masterClrMapping/>
  </p:clrMapOvr>
  <p:transition spd="med"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VEM, FAMINTO, A JESUS,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CEAR.”</a:t>
            </a:r>
          </a:p>
        </p:txBody>
      </p:sp>
    </p:spTree>
    <p:extLst>
      <p:ext uri="{BB962C8B-B14F-4D97-AF65-F5344CB8AC3E}">
        <p14:creationId xmlns:p14="http://schemas.microsoft.com/office/powerpoint/2010/main" val="1864193662"/>
      </p:ext>
    </p:extLst>
  </p:cSld>
  <p:clrMapOvr>
    <a:masterClrMapping/>
  </p:clrMapOvr>
  <p:transition spd="med"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BREVE CRISTO VAI DESCER,</a:t>
            </a:r>
          </a:p>
        </p:txBody>
      </p:sp>
    </p:spTree>
    <p:extLst>
      <p:ext uri="{BB962C8B-B14F-4D97-AF65-F5344CB8AC3E}">
        <p14:creationId xmlns:p14="http://schemas.microsoft.com/office/powerpoint/2010/main" val="3270880352"/>
      </p:ext>
    </p:extLst>
  </p:cSld>
  <p:clrMapOvr>
    <a:masterClrMapping/>
  </p:clrMapOvr>
  <p:transition spd="med"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 NOIVA RECEBER,</a:t>
            </a:r>
          </a:p>
        </p:txBody>
      </p:sp>
    </p:spTree>
    <p:extLst>
      <p:ext uri="{BB962C8B-B14F-4D97-AF65-F5344CB8AC3E}">
        <p14:creationId xmlns:p14="http://schemas.microsoft.com/office/powerpoint/2010/main" val="1280583261"/>
      </p:ext>
    </p:extLst>
  </p:cSld>
  <p:clrMapOvr>
    <a:masterClrMapping/>
  </p:clrMapOvr>
  <p:transition spd="med"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LUGAR AO LADO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SENHOR JESUS,</a:t>
            </a:r>
          </a:p>
        </p:txBody>
      </p:sp>
    </p:spTree>
    <p:extLst>
      <p:ext uri="{BB962C8B-B14F-4D97-AF65-F5344CB8AC3E}">
        <p14:creationId xmlns:p14="http://schemas.microsoft.com/office/powerpoint/2010/main" val="1458596793"/>
      </p:ext>
    </p:extLst>
  </p:cSld>
  <p:clrMapOvr>
    <a:masterClrMapping/>
  </p:clrMapOvr>
  <p:transition spd="med"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QUEM A FOME SUPORTOU,</a:t>
            </a:r>
          </a:p>
        </p:txBody>
      </p:sp>
    </p:spTree>
    <p:extLst>
      <p:ext uri="{BB962C8B-B14F-4D97-AF65-F5344CB8AC3E}">
        <p14:creationId xmlns:p14="http://schemas.microsoft.com/office/powerpoint/2010/main" val="3587409715"/>
      </p:ext>
    </p:extLst>
  </p:cSld>
  <p:clrMapOvr>
    <a:masterClrMapping/>
  </p:clrMapOvr>
  <p:transition spd="med"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A SEDE JÁ PASSOU,</a:t>
            </a:r>
          </a:p>
        </p:txBody>
      </p:sp>
    </p:spTree>
    <p:extLst>
      <p:ext uri="{BB962C8B-B14F-4D97-AF65-F5344CB8AC3E}">
        <p14:creationId xmlns:p14="http://schemas.microsoft.com/office/powerpoint/2010/main" val="27629908"/>
      </p:ext>
    </p:extLst>
  </p:cSld>
  <p:clrMapOvr>
    <a:masterClrMapping/>
  </p:clrMapOvr>
  <p:transition spd="med"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LÁ NO CÉU IRÁ CEAR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EM SANTA LUZ!</a:t>
            </a:r>
          </a:p>
        </p:txBody>
      </p:sp>
    </p:spTree>
    <p:extLst>
      <p:ext uri="{BB962C8B-B14F-4D97-AF65-F5344CB8AC3E}">
        <p14:creationId xmlns:p14="http://schemas.microsoft.com/office/powerpoint/2010/main" val="423711708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CELESTIAL MANÁ,</a:t>
            </a: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CEAR,” O MESTRE CHAMA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CEAR,”</a:t>
            </a:r>
          </a:p>
        </p:txBody>
      </p:sp>
    </p:spTree>
    <p:extLst>
      <p:ext uri="{BB962C8B-B14F-4D97-AF65-F5344CB8AC3E}">
        <p14:creationId xmlns:p14="http://schemas.microsoft.com/office/powerpoint/2010/main" val="3376490657"/>
      </p:ext>
    </p:extLst>
  </p:cSld>
  <p:clrMapOvr>
    <a:masterClrMapping/>
  </p:clrMapOvr>
  <p:transition spd="med">
    <p:zoom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MESMO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 TE PODES SACIAR;</a:t>
            </a:r>
          </a:p>
        </p:txBody>
      </p:sp>
    </p:spTree>
    <p:extLst>
      <p:ext uri="{BB962C8B-B14F-4D97-AF65-F5344CB8AC3E}">
        <p14:creationId xmlns:p14="http://schemas.microsoft.com/office/powerpoint/2010/main" val="3091966071"/>
      </p:ext>
    </p:extLst>
  </p:cSld>
  <p:clrMapOvr>
    <a:masterClrMapping/>
  </p:clrMapOvr>
  <p:transition spd="med"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POUCOS PÃES MULTIPLICOU,</a:t>
            </a:r>
          </a:p>
        </p:txBody>
      </p:sp>
    </p:spTree>
    <p:extLst>
      <p:ext uri="{BB962C8B-B14F-4D97-AF65-F5344CB8AC3E}">
        <p14:creationId xmlns:p14="http://schemas.microsoft.com/office/powerpoint/2010/main" val="1450123486"/>
      </p:ext>
    </p:extLst>
  </p:cSld>
  <p:clrMapOvr>
    <a:masterClrMapping/>
  </p:clrMapOvr>
  <p:transition spd="med"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ÁGUA EM VINHO TRANSFORMOU,</a:t>
            </a:r>
          </a:p>
        </p:txBody>
      </p:sp>
    </p:spTree>
    <p:extLst>
      <p:ext uri="{BB962C8B-B14F-4D97-AF65-F5344CB8AC3E}">
        <p14:creationId xmlns:p14="http://schemas.microsoft.com/office/powerpoint/2010/main" val="2648722828"/>
      </p:ext>
    </p:extLst>
  </p:cSld>
  <p:clrMapOvr>
    <a:masterClrMapping/>
  </p:clrMapOvr>
  <p:transition spd="med"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VEM, FAMINTO, A JESUS,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CEAR.”</a:t>
            </a:r>
          </a:p>
        </p:txBody>
      </p:sp>
    </p:spTree>
    <p:extLst>
      <p:ext uri="{BB962C8B-B14F-4D97-AF65-F5344CB8AC3E}">
        <p14:creationId xmlns:p14="http://schemas.microsoft.com/office/powerpoint/2010/main" val="1864193662"/>
      </p:ext>
    </p:extLst>
  </p:cSld>
  <p:clrMapOvr>
    <a:masterClrMapping/>
  </p:clrMapOvr>
  <p:transition spd="med"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5381127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DE GRAÇA DEUS TE DÁ,</a:t>
            </a:r>
          </a:p>
        </p:txBody>
      </p:sp>
    </p:spTree>
    <p:extLst>
      <p:ext uri="{BB962C8B-B14F-4D97-AF65-F5344CB8AC3E}">
        <p14:creationId xmlns:p14="http://schemas.microsoft.com/office/powerpoint/2010/main" val="4246146562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VEM, FAMINTO, TUA ALMA SACIAR.</a:t>
            </a:r>
          </a:p>
        </p:txBody>
      </p:sp>
    </p:spTree>
    <p:extLst>
      <p:ext uri="{BB962C8B-B14F-4D97-AF65-F5344CB8AC3E}">
        <p14:creationId xmlns:p14="http://schemas.microsoft.com/office/powerpoint/2010/main" val="3151392234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CEAR,” O MESTRE CHAMA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“VEM CEAR,”</a:t>
            </a:r>
          </a:p>
        </p:txBody>
      </p:sp>
    </p:spTree>
    <p:extLst>
      <p:ext uri="{BB962C8B-B14F-4D97-AF65-F5344CB8AC3E}">
        <p14:creationId xmlns:p14="http://schemas.microsoft.com/office/powerpoint/2010/main" val="27629908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3963566"/>
            <a:ext cx="53285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HOJE MESMO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TU TE PODES SACIAR;</a:t>
            </a:r>
          </a:p>
        </p:txBody>
      </p:sp>
    </p:spTree>
    <p:extLst>
      <p:ext uri="{BB962C8B-B14F-4D97-AF65-F5344CB8AC3E}">
        <p14:creationId xmlns:p14="http://schemas.microsoft.com/office/powerpoint/2010/main" val="42371170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07704" y="4155926"/>
            <a:ext cx="5328592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POUCOS PÃES MULTIPLICOU,</a:t>
            </a:r>
          </a:p>
        </p:txBody>
      </p:sp>
    </p:spTree>
    <p:extLst>
      <p:ext uri="{BB962C8B-B14F-4D97-AF65-F5344CB8AC3E}">
        <p14:creationId xmlns:p14="http://schemas.microsoft.com/office/powerpoint/2010/main" val="2517282837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352</TotalTime>
  <Words>312</Words>
  <Application>Microsoft Office PowerPoint</Application>
  <PresentationFormat>Apresentação na tela (16:9)</PresentationFormat>
  <Paragraphs>61</Paragraphs>
  <Slides>45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45</vt:i4>
      </vt:variant>
    </vt:vector>
  </HeadingPairs>
  <TitlesOfParts>
    <vt:vector size="48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иαтhαи gαrciαs</cp:lastModifiedBy>
  <cp:revision>18</cp:revision>
  <dcterms:created xsi:type="dcterms:W3CDTF">2013-02-22T04:02:52Z</dcterms:created>
  <dcterms:modified xsi:type="dcterms:W3CDTF">2019-04-07T23:46:16Z</dcterms:modified>
</cp:coreProperties>
</file>