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1" r:id="rId8"/>
    <p:sldId id="792" r:id="rId9"/>
    <p:sldId id="773" r:id="rId10"/>
    <p:sldId id="774" r:id="rId11"/>
    <p:sldId id="793" r:id="rId12"/>
    <p:sldId id="794" r:id="rId13"/>
    <p:sldId id="775" r:id="rId14"/>
    <p:sldId id="776" r:id="rId15"/>
    <p:sldId id="795" r:id="rId16"/>
    <p:sldId id="796" r:id="rId17"/>
    <p:sldId id="777" r:id="rId18"/>
    <p:sldId id="778" r:id="rId19"/>
    <p:sldId id="797" r:id="rId20"/>
    <p:sldId id="798" r:id="rId21"/>
    <p:sldId id="779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CRISTO, JESUS É O FIEL AMIGO;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259632" y="3963566"/>
            <a:ext cx="655272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PELOS SEUS SANTOS SEMPRE VELA,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NAS LUTAS DE CADA DIA,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NUNCA ME DEIXA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9727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É MEU SEGURO GUIA.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62595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3963566"/>
            <a:ext cx="727280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DEUS, EM SEU FILHO SE TEM COMPRAZIDO,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N’ELE SÓ, N’ELE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331640" y="3963566"/>
            <a:ext cx="648072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SUA GLÓRIA ME TEM REPARTIDO,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D’ELE SÓ, D’ELE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NAS LUTAS DE CADA DIA,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NUNCA ME DEIXA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2951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É MEU SEGURO GUIA.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42407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NELE NÓS TEMOS UM FIRME GUIA,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N’ELE SÓ, N’ELE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NOITE ENCHE DE ALEGRIA,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NAS LUTAS DE CADA DIA,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NUNCA ME DEIXA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36109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NAS FRAQUEZAS ESTÁ COMIGO,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É MEU SEGURO GUIA.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8507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NAS LUTAS DE CADA DIA,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NUNCA ME DEIXA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É MEU SEGURO GUIA.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HÁ AMIGO MAIS NOBRE E DIGNO,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</a:t>
            </a:r>
            <a:r>
              <a:rPr lang="pt-BR" sz="2500" b="1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HÁ; NÃO </a:t>
            </a:r>
            <a:r>
              <a:rPr lang="pt-BR" sz="2500" b="1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HÁ;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03648" y="3963566"/>
            <a:ext cx="626469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NEM MAIS HUMILDE E MAIS BENIGNO,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</a:t>
            </a:r>
            <a:r>
              <a:rPr lang="pt-BR" sz="2500" b="1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HÁ; NÃO </a:t>
            </a:r>
            <a:r>
              <a:rPr lang="pt-BR" sz="2500" b="1" dirty="0" err="1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</a:t>
            </a: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HÁ.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NAS LUTAS DE CADA DIA,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CRISTO NUNCA ME DEIXA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189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ELE É MEU SEGURO GUIA.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SÓ.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15848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PECADOR PERDOAR ANELA,</a:t>
            </a:r>
          </a:p>
          <a:p>
            <a:pPr algn="ctr">
              <a:defRPr/>
            </a:pPr>
            <a:r>
              <a:rPr lang="pt-BR" sz="2500" b="1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SÓ, ELE SÓ;</a:t>
            </a:r>
            <a:endParaRPr lang="pt-BR" sz="2500" b="1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174</TotalTime>
  <Words>264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16</cp:revision>
  <dcterms:created xsi:type="dcterms:W3CDTF">2013-02-22T04:02:52Z</dcterms:created>
  <dcterms:modified xsi:type="dcterms:W3CDTF">2015-05-17T12:36:28Z</dcterms:modified>
</cp:coreProperties>
</file>