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  <p:sldId id="778" r:id="rId19"/>
    <p:sldId id="797" r:id="rId20"/>
    <p:sldId id="798" r:id="rId21"/>
    <p:sldId id="779" r:id="rId22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CRISTO, JESUS É O FIEL AMIGO;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3963566"/>
            <a:ext cx="655272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PELOS SEUS SANTOS SEMPRE VELA,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LUTAS DE CADA DIA,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NUNCA ME DEIXA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98972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É MEU SEGURO GUIA.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62595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27280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DEUS, EM SEU FILHO SE TEM COMPRAZIDO,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N’ELE SÓ, N’ELE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331640" y="3963566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SUA GLÓRIA ME TEM REPARTIDO,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D’ELE SÓ, D’ELE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LUTAS DE CADA DIA,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NUNCA ME DEIXA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29518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É MEU SEGURO GUIA.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2407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NELE NÓS TEMOS UM FIRME GUIA,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N’ELE SÓ, N’ELE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NOITE ENCHE DE ALEGRIA,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LUTAS DE CADA DIA,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NUNCA ME DEIXA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36109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FRAQUEZAS ESTÁ COMIGO,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É MEU SEGURO GUIA.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8507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LUTAS DE CADA DIA,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NUNCA ME DEIXA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É MEU SEGURO GUIA.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AMIGO MAIS NOBRE E DIGNO,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</a:t>
            </a:r>
            <a:r>
              <a:rPr lang="pt-BR" sz="2500" b="1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HÁ; NÃO </a:t>
            </a:r>
            <a:r>
              <a:rPr lang="pt-BR" sz="2500" b="1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HÁ;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NEM MAIS HUMILDE E MAIS BENIGNO,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</a:t>
            </a:r>
            <a:r>
              <a:rPr lang="pt-BR" sz="2500" b="1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HÁ; NÃO </a:t>
            </a:r>
            <a:r>
              <a:rPr lang="pt-BR" sz="2500" b="1" dirty="0" err="1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</a:t>
            </a: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HÁ.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NAS LUTAS DE CADA DIA,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NUNCA ME DEIXA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891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ELE É MEU SEGURO GUIA.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15848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PECADOR PERDOAR ANELA,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SÓ, ELE SÓ;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174</TotalTime>
  <Words>264</Words>
  <Application>Microsoft Office PowerPoint</Application>
  <PresentationFormat>Apresentação na tela (16:9)</PresentationFormat>
  <Paragraphs>40</Paragraphs>
  <Slides>21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21</vt:i4>
      </vt:variant>
    </vt:vector>
  </HeadingPairs>
  <TitlesOfParts>
    <vt:vector size="24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2015-05-17T12:36:28Z</dcterms:modified>
</cp:coreProperties>
</file>