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2" r:id="rId2"/>
    <p:sldId id="776" r:id="rId3"/>
    <p:sldId id="764" r:id="rId4"/>
    <p:sldId id="766" r:id="rId5"/>
    <p:sldId id="767" r:id="rId6"/>
    <p:sldId id="777" r:id="rId7"/>
    <p:sldId id="783" r:id="rId8"/>
    <p:sldId id="784" r:id="rId9"/>
    <p:sldId id="768" r:id="rId10"/>
    <p:sldId id="778" r:id="rId11"/>
    <p:sldId id="785" r:id="rId12"/>
    <p:sldId id="786" r:id="rId13"/>
    <p:sldId id="787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26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24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21/06/2015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19672" y="3651890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DO CÉU EM BREVE VIRÁ,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ELE AFIRMOU-NOS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NÃO TARDARÁ,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91680" y="3267168"/>
            <a:ext cx="5688632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QUE ALEGRIA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TEREMOS EM VIR,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JESUS REGRESSAR!</a:t>
            </a:r>
          </a:p>
          <a:p>
            <a:pPr algn="ctr">
              <a:defRPr/>
            </a:pP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30849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97968" y="3267169"/>
            <a:ext cx="5166320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NÃO TARDA,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TARDA A VOLTAR,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NÃO TARDA A VOLTAR!</a:t>
            </a:r>
          </a:p>
          <a:p>
            <a:pPr algn="ctr">
              <a:defRPr/>
            </a:pP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57453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69976" y="3267167"/>
            <a:ext cx="4950296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QUE ALEGRIA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QUE GLÓRIA SERÁ,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JESUS REGRESSAR!</a:t>
            </a:r>
          </a:p>
          <a:p>
            <a:pPr algn="ctr">
              <a:defRPr/>
            </a:pP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34194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86617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19672" y="3267170"/>
            <a:ext cx="5904656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QUE ALEGRIA,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QUE GLÓRIA SERÁ,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JESUS REGRESSAR!</a:t>
            </a:r>
          </a:p>
          <a:p>
            <a:pPr algn="ctr">
              <a:defRPr/>
            </a:pP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93941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97968" y="3267169"/>
            <a:ext cx="5166320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NÃO TARDA,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TARDA A VOLTAR,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NÃO TARDA A VOLTAR!</a:t>
            </a:r>
          </a:p>
          <a:p>
            <a:pPr algn="ctr">
              <a:defRPr/>
            </a:pP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69976" y="3267167"/>
            <a:ext cx="4950296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QUE ALEGRIA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QUE GLÓRIA SERÁ,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JESUS REGRESSAR!</a:t>
            </a:r>
          </a:p>
          <a:p>
            <a:pPr algn="ctr">
              <a:defRPr/>
            </a:pP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6622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63688" y="2956470"/>
            <a:ext cx="5616624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BREVE ESTA TERRA GOZARÁ PAZ. PRESO, ENCERRADO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SERÁ SATANÁS,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46247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63688" y="3701519"/>
            <a:ext cx="5616624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TUDO 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QUE É VIL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DEIXAREMOS ATRÁS,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JESUS REGRESSAR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!</a:t>
            </a: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86899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97968" y="3267169"/>
            <a:ext cx="5166320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NÃO TARDA,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TARDA A VOLTAR,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NÃO TARDA A VOLTAR!</a:t>
            </a:r>
          </a:p>
          <a:p>
            <a:pPr algn="ctr">
              <a:defRPr/>
            </a:pP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7504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69976" y="3267167"/>
            <a:ext cx="4950296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QUE ALEGRIA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QUE GLÓRIA SERÁ,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JESUS REGRESSAR!</a:t>
            </a:r>
          </a:p>
          <a:p>
            <a:pPr algn="ctr">
              <a:defRPr/>
            </a:pP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99756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91680" y="3267169"/>
            <a:ext cx="5688632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NÃO TARDA, NÃO TARDA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EM VIR, QUEM ESTARÁ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PRONTO NAQUELE PORVIR?</a:t>
            </a:r>
          </a:p>
          <a:p>
            <a:pPr algn="ctr">
              <a:defRPr/>
            </a:pP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0735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1340</TotalTime>
  <Words>165</Words>
  <Application>Microsoft Office PowerPoint</Application>
  <PresentationFormat>Apresentação na tela (16:9)</PresentationFormat>
  <Paragraphs>46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13</cp:revision>
  <dcterms:created xsi:type="dcterms:W3CDTF">2013-04-10T04:53:33Z</dcterms:created>
  <dcterms:modified xsi:type="dcterms:W3CDTF">2015-06-21T13:07:59Z</dcterms:modified>
</cp:coreProperties>
</file>