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7" r:id="rId2"/>
    <p:sldId id="768" r:id="rId3"/>
    <p:sldId id="769" r:id="rId4"/>
    <p:sldId id="770" r:id="rId5"/>
    <p:sldId id="774" r:id="rId6"/>
    <p:sldId id="775" r:id="rId7"/>
    <p:sldId id="771" r:id="rId8"/>
    <p:sldId id="772" r:id="rId9"/>
    <p:sldId id="776" r:id="rId10"/>
    <p:sldId id="777" r:id="rId11"/>
    <p:sldId id="778" r:id="rId12"/>
    <p:sldId id="779" r:id="rId13"/>
    <p:sldId id="773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62" autoAdjust="0"/>
    <p:restoredTop sz="94737" autoAdjust="0"/>
  </p:normalViewPr>
  <p:slideViewPr>
    <p:cSldViewPr>
      <p:cViewPr varScale="1">
        <p:scale>
          <a:sx n="154" d="100"/>
          <a:sy n="154" d="100"/>
        </p:scale>
        <p:origin x="150" y="33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23/08/2015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DA TERRA NÃO QUERO NADA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AQUI NADA ME FAZ INVEJAR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VAI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RICO E O POBRE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BASTA PERSEVERAR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83254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VAI HAVER PRIVILÉGIO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NEM FALTARÁ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LUGAR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04588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VAI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RICO E O POBRE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BASTA PERSEVERAR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54367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3367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ESPERO A VINDA DE CRISTO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QUEM FOR ESCOLHIDO ELE O LEVARÁ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VAI HAVER PRIVILÉGIO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NEM FALTARÁ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LUGAR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VAI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RICO E O POBRE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BASTA PERSEVERAR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VAI HAVER PRIVILÉGIO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NEM FALTARÁ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LUGAR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02230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VAI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RICO E O POBRE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BASTA PERSEVERAR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7909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QUERO FICAR NA ROCHA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FIRME SEM DESGARRAR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3963566"/>
            <a:ext cx="684076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PRA QUANDO CRISTO VIER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ESTAR PREPARADO E PODER VIAJAR.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VAI HAVER PRIVILÉGIO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NEM FALTARÁ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LUGAR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67362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334</TotalTime>
  <Words>103</Words>
  <Application>Microsoft Office PowerPoint</Application>
  <PresentationFormat>Apresentação na tela (16:9)</PresentationFormat>
  <Paragraphs>24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Arial Rounded MT Bold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20</cp:revision>
  <dcterms:created xsi:type="dcterms:W3CDTF">2013-02-22T04:02:52Z</dcterms:created>
  <dcterms:modified xsi:type="dcterms:W3CDTF">2015-08-23T14:17:22Z</dcterms:modified>
</cp:coreProperties>
</file>