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0" r:id="rId14"/>
    <p:sldId id="791" r:id="rId15"/>
    <p:sldId id="792" r:id="rId16"/>
    <p:sldId id="793" r:id="rId17"/>
    <p:sldId id="779" r:id="rId18"/>
    <p:sldId id="780" r:id="rId19"/>
    <p:sldId id="781" r:id="rId20"/>
    <p:sldId id="798" r:id="rId21"/>
    <p:sldId id="794" r:id="rId22"/>
    <p:sldId id="795" r:id="rId23"/>
    <p:sldId id="796" r:id="rId24"/>
    <p:sldId id="797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DENSAS NUVENS JÁ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HORIZONTE,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AMOR DE MUITOS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ESFRIARÁ,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74142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QUEM VIVE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ALERTA E VIGIA,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4127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TRIBULAÇÃO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ESCAPARÁ.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96680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PESTE, FOME,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RUMORES DE GUERRA,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248454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REINO CONTRA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REINO A LUTAR,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500240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EVANGELHO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TODA A TERRA,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86529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MISTER AGORA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ANUNCIAR.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87319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DOS SINAIS FALAI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AOS PERDIDOS,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28283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JESUS VAI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MANIFESTAR,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1921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DESTAS COISAS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SEDE APERCEBIDOS,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43128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ESCURECENDO 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AZUL DO CÉU,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7466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É O TEMPO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VIGIAR E 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278464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PESTE, FOME,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RUMORES DE GUERRA,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682414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REINO CONTRA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REINO A LUTAR,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595039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EVANGELHO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TODA A TERRA,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09344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MISTER AGORA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ANUNCIAR.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237090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351880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RECORDAI 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SERMÃO DO MONTE,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53752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DOUTRINAVA OS SEUS,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90750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PESTE, FOME,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RUMORES DE GUERRA,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7581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REINO CONTRA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REINO A LUTAR,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5361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EVANGELHO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TODA A TERRA,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7587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MISTER AGORA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ANUNCIAR.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92339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 SE CUMPRE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PROFECIA,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82432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181</TotalTime>
  <Words>153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2014-07-17T13:02:46Z</dcterms:modified>
</cp:coreProperties>
</file>