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5" r:id="rId10"/>
    <p:sldId id="776" r:id="rId11"/>
    <p:sldId id="777" r:id="rId12"/>
    <p:sldId id="778" r:id="rId13"/>
    <p:sldId id="790" r:id="rId14"/>
    <p:sldId id="791" r:id="rId15"/>
    <p:sldId id="792" r:id="rId16"/>
    <p:sldId id="793" r:id="rId17"/>
    <p:sldId id="779" r:id="rId18"/>
    <p:sldId id="780" r:id="rId19"/>
    <p:sldId id="781" r:id="rId20"/>
    <p:sldId id="798" r:id="rId21"/>
    <p:sldId id="794" r:id="rId22"/>
    <p:sldId id="795" r:id="rId23"/>
    <p:sldId id="796" r:id="rId24"/>
    <p:sldId id="797" r:id="rId25"/>
    <p:sldId id="782" r:id="rId26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DENSAS NUVENS JÁ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NO HORIZONTE,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 AMOR DE MUITOS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ESFRIARÁ,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674142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MAS QUEM VIVE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ALERTA E VIGIA,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641276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 TRIBULAÇÃO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ESCAPARÁ.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396680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PESTE, FOME,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RUMORES DE GUERRA,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248454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REINO CONTRA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REINO A LUTAR,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2500240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ESTE EVANGELHO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TODA A TERRA,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865293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MISTER AGORA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ANUNCIAR.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873197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DOS SINAIS FALAI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AOS PERDIDOS,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928283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JESUS VAI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 MANIFESTAR,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19217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DESTAS COISAS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SEDE APERCEBIDOS,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431285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ESCURECENDO O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AZUL DO CÉU,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127466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ESTE É O TEMPO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 VIGIAR E ORAR.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278464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PESTE, FOME,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RUMORES DE GUERRA,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2682414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REINO CONTRA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REINO A LUTAR,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595039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ESTE EVANGELHO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TODA A TERRA,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093443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MISTER AGORA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ANUNCIAR.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237090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351880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RECORDAI DO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SERMÃO DO MONTE,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53752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O MESTRE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DOUTRINAVA OS SEUS,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390750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PESTE, FOME,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RUMORES DE GUERRA,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175811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REINO CONTRA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REINO A LUTAR,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953617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ESTE EVANGELHO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TODA A TERRA,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407587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É MISTER AGORA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ANUNCIAR.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492339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3963566"/>
            <a:ext cx="5328592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JESUS SE CUMPRE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PROFECIA,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882432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181</TotalTime>
  <Words>153</Words>
  <Application>Microsoft Office PowerPoint</Application>
  <PresentationFormat>Apresentação na tela (16:9)</PresentationFormat>
  <Paragraphs>48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28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2014-07-17T13:02:46Z</dcterms:modified>
</cp:coreProperties>
</file>