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0" r:id="rId14"/>
    <p:sldId id="791" r:id="rId15"/>
    <p:sldId id="792" r:id="rId16"/>
    <p:sldId id="793" r:id="rId17"/>
    <p:sldId id="779" r:id="rId18"/>
    <p:sldId id="780" r:id="rId19"/>
    <p:sldId id="781" r:id="rId20"/>
    <p:sldId id="798" r:id="rId21"/>
    <p:sldId id="794" r:id="rId22"/>
    <p:sldId id="795" r:id="rId23"/>
    <p:sldId id="796" r:id="rId24"/>
    <p:sldId id="797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DENSAS NUVENS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HORIZONTE,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AMOR DE MUITOS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ESFRIARÁ,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QUEM VIVE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ALERTA E VIGIA,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TRIBULAÇÃO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ESCAPARÁ.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PESTE, FOME,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RUMORES DE GUERRA,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248454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CONTRA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A 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50024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TODA 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86529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MISTER AGORA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ANUNCIAR.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87319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SINAIS FALAI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PERDIDOS,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JESUS VAI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MANIFESTAR,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DESTAS COISAS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SEDE APERCEBIDOS,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ESCURECENDO 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AZUL DO CÉU,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É O TEMPO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VIGIAR 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27846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PESTE, FOME,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RUMORES DE GUERRA,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682414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CONTRA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A 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95039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TODA 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09344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MISTER AGORA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ANUNCIAR.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23709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RECORDAI 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SERMÃO DO MONTE,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DOUTRINAVA OS SEUS,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PESTE, FOME,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RUMORES DE GUERRA,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CONTRA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REINO A 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TODA 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MISTER AGORA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ANUNCIAR.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SE CUMPRE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PROFECIA,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181</TotalTime>
  <Words>153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2014-07-17T13:02:46Z</dcterms:modified>
</cp:coreProperties>
</file>