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5" r:id="rId2"/>
    <p:sldId id="771" r:id="rId3"/>
    <p:sldId id="764" r:id="rId4"/>
    <p:sldId id="768" r:id="rId5"/>
    <p:sldId id="770" r:id="rId6"/>
    <p:sldId id="772" r:id="rId7"/>
    <p:sldId id="773" r:id="rId8"/>
    <p:sldId id="774" r:id="rId9"/>
    <p:sldId id="775" r:id="rId10"/>
    <p:sldId id="776" r:id="rId11"/>
    <p:sldId id="779" r:id="rId12"/>
    <p:sldId id="780" r:id="rId13"/>
    <p:sldId id="777" r:id="rId14"/>
    <p:sldId id="778" r:id="rId15"/>
    <p:sldId id="781" r:id="rId16"/>
    <p:sldId id="782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15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MUI FIRMES, SÃO 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PROMESSAS, MAIS FIRMES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MONTANHAS SÃO;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SUAS PROMESSAS TERÁS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GUARIDA, BASTANTE PRA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ABRIGAR.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719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MUI FIRMES SÃO 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PROMESSAS, FALHANDO TUDO,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FALHARÃO;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31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DAS ESTRELAS,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BRILHO CESSA, MAS AS PROMESSAS BRILHARÃO!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888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TEMOS QUE AO CÉU DE GOZO, VIRÁ LEVAR-NOS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REI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8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ENTÃO AO CRENTE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FIEL, CORAJOSO,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DARÁ COROA DE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719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MUI FIRMES SÃO 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PROMESSAS, FALHANDO TUDO,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FALHARÃO;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191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DAS ESTRELAS,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BRILHO CESSA, MAS AS PROMESSAS BRILHARÃO!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208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SOCORRO TERRESTRE CESSA, OS DE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FALHARÃO.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784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MUI FIRMES SÃO 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PROMESSAS, FALHANDO TUDO,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FALHARÃO;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DAS ESTRELAS,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BRILHO CESSA, MAS AS PROMESSAS BRILHARÃO!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163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A FÉ TE FALTA,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TEUS APERTOS, NAS SUAS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 DESCANSA EM PAZ,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465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ÉS TENTADO,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ESTOU BEM CERTO,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CRISTO AUXÍLIO TE TRAZ.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818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MUI FIRMES SÃO 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PROMESSAS, FALHANDO TUDO,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FALHARÃO;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558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DAS ESTRELAS,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BRILHO CESSA, MAS AS PROMESSAS BRILHARÃO!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41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267170"/>
            <a:ext cx="4572000" cy="201593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A FEBRE ARDE, SE EXTINGUE A VIDA, E QUER A MORTE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ARREBATAR,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81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</TotalTime>
  <Words>221</Words>
  <Application>Microsoft Office PowerPoint</Application>
  <PresentationFormat>Apresentação na tela (16:9)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4</cp:revision>
  <dcterms:created xsi:type="dcterms:W3CDTF">2013-03-01T04:26:33Z</dcterms:created>
  <dcterms:modified xsi:type="dcterms:W3CDTF">2014-07-17T13:03:21Z</dcterms:modified>
</cp:coreProperties>
</file>