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765" r:id="rId2"/>
    <p:sldId id="771" r:id="rId3"/>
    <p:sldId id="764" r:id="rId4"/>
    <p:sldId id="768" r:id="rId5"/>
    <p:sldId id="770" r:id="rId6"/>
    <p:sldId id="772" r:id="rId7"/>
    <p:sldId id="773" r:id="rId8"/>
    <p:sldId id="774" r:id="rId9"/>
    <p:sldId id="775" r:id="rId10"/>
    <p:sldId id="776" r:id="rId11"/>
    <p:sldId id="779" r:id="rId12"/>
    <p:sldId id="780" r:id="rId13"/>
    <p:sldId id="777" r:id="rId14"/>
    <p:sldId id="778" r:id="rId15"/>
    <p:sldId id="781" r:id="rId16"/>
    <p:sldId id="782" r:id="rId17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737" autoAdjust="0"/>
  </p:normalViewPr>
  <p:slideViewPr>
    <p:cSldViewPr>
      <p:cViewPr varScale="1">
        <p:scale>
          <a:sx n="115" d="100"/>
          <a:sy n="115" d="100"/>
        </p:scale>
        <p:origin x="156" y="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17/07/2014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651890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 DEUS MUI FIRMES, SÃO AS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PROMESSAS, MAIS FIRMES QUE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AS MONTANHAS SÃO;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651890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NAS SUAS PROMESSAS TERÁS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GUARIDA, BASTANTE PRA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TE ABRIGAR.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037192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651890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 DEUS MUI FIRMES SÃO AS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PROMESSAS, FALHANDO TUDO,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NÃO FALHARÃO;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603123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651889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 DAS ESTRELAS,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 BRILHO CESSA, MAS AS PROMESSAS BRILHARÃO!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328887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651890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PROMESSAS TEMOS QUE AO CÉU DE GOZO, VIRÁ LEVAR-NOS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 REI JESUS;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624818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651890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ENTÃO AO CRENTE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FIEL, CORAJOSO,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DARÁ COROA DE LUZ.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037192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651890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 DEUS MUI FIRMES SÃO AS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PROMESSAS, FALHANDO TUDO,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NÃO FALHARÃO;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011910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651889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 DAS ESTRELAS,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 BRILHO CESSA, MAS AS PROMESSAS BRILHARÃO!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642088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651890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QUANDO O SOCORRO TERRESTRE CESSA, OS DE DEUS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NÃO FALHARÃO.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767840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651890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 DEUS MUI FIRMES SÃO AS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PROMESSAS, FALHANDO TUDO,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NÃO FALHARÃO;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651889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 DAS ESTRELAS,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 BRILHO CESSA, MAS AS PROMESSAS BRILHARÃO!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811639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651890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 A FÉ TE FALTA,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NOS TEUS APERTOS, NAS SUAS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PROMESSAS DESCANSA EM PAZ,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574652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651890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QUANDO ÉS TENTADO,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ESTOU BEM CERTO,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CRISTO AUXÍLIO TE TRAZ.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008180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651890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 DEUS MUI FIRMES SÃO AS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PROMESSAS, FALHANDO TUDO,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NÃO FALHARÃO;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9055870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651889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 DAS ESTRELAS,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 BRILHO CESSA, MAS AS PROMESSAS BRILHARÃO!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524161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267170"/>
            <a:ext cx="4572000" cy="2015936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endParaRPr lang="pt-BR" sz="2500" dirty="0" smtClean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 A FEBRE ARDE, SE EXTINGUE A VIDA, E QUER A MORTE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TE ARREBATAR,</a:t>
            </a:r>
          </a:p>
          <a:p>
            <a:pPr algn="ctr">
              <a:defRPr/>
            </a:pP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624818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22</TotalTime>
  <Words>221</Words>
  <Application>Microsoft Office PowerPoint</Application>
  <PresentationFormat>Apresentação na tela (16:9)</PresentationFormat>
  <Paragraphs>42</Paragraphs>
  <Slides>16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16</vt:i4>
      </vt:variant>
    </vt:vector>
  </HeadingPairs>
  <TitlesOfParts>
    <vt:vector size="19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Operador</cp:lastModifiedBy>
  <cp:revision>4</cp:revision>
  <dcterms:created xsi:type="dcterms:W3CDTF">2013-03-01T04:26:33Z</dcterms:created>
  <dcterms:modified xsi:type="dcterms:W3CDTF">2014-07-17T13:03:21Z</dcterms:modified>
</cp:coreProperties>
</file>