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767" r:id="rId2"/>
    <p:sldId id="768" r:id="rId3"/>
    <p:sldId id="791" r:id="rId4"/>
    <p:sldId id="769" r:id="rId5"/>
    <p:sldId id="770" r:id="rId6"/>
    <p:sldId id="792" r:id="rId7"/>
    <p:sldId id="771" r:id="rId8"/>
    <p:sldId id="772" r:id="rId9"/>
    <p:sldId id="793" r:id="rId10"/>
    <p:sldId id="773" r:id="rId11"/>
    <p:sldId id="774" r:id="rId12"/>
    <p:sldId id="794" r:id="rId13"/>
    <p:sldId id="775" r:id="rId14"/>
    <p:sldId id="776" r:id="rId15"/>
    <p:sldId id="795" r:id="rId16"/>
    <p:sldId id="777" r:id="rId17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23/02/2015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DERRAMA SOBRE NÓS O TEU ESPÍRITO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FIZESTE EM JERUSALÉM;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DERRAMA SOBRE NÓS O TEU ESPÍRITO,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AOS QUE SOFREM DÁ TUA PROTEÇÃO;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ORAR FICARMOS EM AMOR UNIDOS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OBTER A PROMETIDA UNÇÃO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ORAR FICARMOS EM AMOR UNIDOS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OBTER A PROMETIDA UNÇÃO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72857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DESPERTA, JESUS CRISTO, AOS QUE DORMEM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MUI PROFUNDO SONO DO “JARDIM”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OPERASTE NOS ANTIGOS TEMPOS,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TEU PODER NOS GUIA ATÉ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OPERASTE NOS ANTIGOS TEMPOS,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TEU PODER NOS GUIA ATÉ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3229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TUA GREI Ó MANDA O MESMO FOGO,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INDISPENSÁVEL; PARA NÓS TAMBÉM.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TUA GREI Ó MANDA O MESMO FOGO,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INDISPENSÁVEL; PARA NÓS TAMBÉM.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106355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DERRAMA SOBRE NÓS O TEU ESPÍRITO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NA CASA DO CENTURIÃO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DÁ-NOS O PODER DA TUA PALAVRA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FAZENDO A LUZ BRILHAR NA ESCURIDÃO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DÁ-NOS O PODER DA TUA PALAVRA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FAZENDO A LUZ BRILHAR NA ESCURIDÃO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493522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DERRAMA SOBRE NÓS O TEU ESPÍRITO,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DÁ-NOS, HOJE MUITAS CONVERSÕES;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DEIXA-NOS SENTIR PODER CELESTE,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VIVIFICA OS NOSSOS CORAÇÕES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DEIXA-NOS SENTIR PODER CELESTE,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VIVIFICA OS NOSSOS CORAÇÕES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3017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134</TotalTime>
  <Words>197</Words>
  <Application>Microsoft Office PowerPoint</Application>
  <PresentationFormat>Apresentação na tela (16:9)</PresentationFormat>
  <Paragraphs>30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2015-02-23T12:45:19Z</dcterms:modified>
</cp:coreProperties>
</file>