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767" r:id="rId2"/>
    <p:sldId id="768" r:id="rId3"/>
    <p:sldId id="791" r:id="rId4"/>
    <p:sldId id="769" r:id="rId5"/>
    <p:sldId id="770" r:id="rId6"/>
    <p:sldId id="792" r:id="rId7"/>
    <p:sldId id="771" r:id="rId8"/>
    <p:sldId id="772" r:id="rId9"/>
    <p:sldId id="793" r:id="rId10"/>
    <p:sldId id="773" r:id="rId11"/>
    <p:sldId id="774" r:id="rId12"/>
    <p:sldId id="794" r:id="rId13"/>
    <p:sldId id="775" r:id="rId14"/>
    <p:sldId id="776" r:id="rId15"/>
    <p:sldId id="795" r:id="rId16"/>
    <p:sldId id="777" r:id="rId17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15" d="100"/>
          <a:sy n="115" d="100"/>
        </p:scale>
        <p:origin x="438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23/02/2015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DERRAMA SOBRE NÓS O TEU ESPÍRITO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COMO FIZESTE EM JERUSALÉM;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DERRAMA SOBRE NÓS O TEU ESPÍRITO,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AOS QUE SOFREM DÁ TUA PROTEÇÃO;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ORAR FICARMOS EM AMOR UNIDOS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PARA OBTER A PROMETIDA UNÇÃO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ORAR FICARMOS EM AMOR UNIDOS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PARA OBTER A PROMETIDA UNÇÃO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8728576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331640" y="3963566"/>
            <a:ext cx="6336704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DESPERTA, JESUS CRISTO, AOS QUE DORMEM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MUI PROFUNDO SONO DO “JARDIM”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COMO OPERASTE NOS ANTIGOS TEMPOS,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COM TEU PODER NOS GUIA ATÉ O FIM.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COMO OPERASTE NOS ANTIGOS TEMPOS,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COM TEU PODER NOS GUIA ATÉ O FIM.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0932299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3977582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TUA GREI Ó MANDA O MESMO FOGO,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INDISPENSÁVEL; PARA NÓS TAMBÉM.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TUA GREI Ó MANDA O MESMO FOGO,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INDISPENSÁVEL; PARA NÓS TAMBÉM.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4106355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DERRAMA SOBRE NÓS O TEU ESPÍRITO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COMO NA CASA DO CENTURIÃO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DÁ-NOS O PODER DA TUA PALAVRA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FAZENDO A LUZ BRILHAR NA ESCURIDÃO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DÁ-NOS O PODER DA TUA PALAVRA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FAZENDO A LUZ BRILHAR NA ESCURIDÃO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4493522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DERRAMA SOBRE NÓS O TEU ESPÍRITO,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DÁ-NOS, HOJE MUITAS CONVERSÕES;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Ó DEIXA-NOS SENTIR PODER CELESTE,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VIVIFICA OS NOSSOS CORAÇÕES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Ó DEIXA-NOS SENTIR PODER CELESTE,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VIVIFICA OS NOSSOS CORAÇÕES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630172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134</TotalTime>
  <Words>197</Words>
  <Application>Microsoft Office PowerPoint</Application>
  <PresentationFormat>Apresentação na tela (16:9)</PresentationFormat>
  <Paragraphs>30</Paragraphs>
  <Slides>16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19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Operador</cp:lastModifiedBy>
  <cp:revision>15</cp:revision>
  <dcterms:created xsi:type="dcterms:W3CDTF">2013-02-22T04:02:52Z</dcterms:created>
  <dcterms:modified xsi:type="dcterms:W3CDTF">2015-02-23T12:45:19Z</dcterms:modified>
</cp:coreProperties>
</file>