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98" r:id="rId4"/>
    <p:sldId id="799" r:id="rId5"/>
    <p:sldId id="771" r:id="rId6"/>
    <p:sldId id="772" r:id="rId7"/>
    <p:sldId id="794" r:id="rId8"/>
    <p:sldId id="795" r:id="rId9"/>
    <p:sldId id="773" r:id="rId10"/>
    <p:sldId id="774" r:id="rId11"/>
    <p:sldId id="796" r:id="rId12"/>
    <p:sldId id="797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963566"/>
            <a:ext cx="554461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DEPOIS QUE CRISTO ME SALVOU,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CÉU A VIDA SE TORNOU;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CASA OU GRUTA, BOA OU RUIM,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CRISTO AÍ É CÉU P’RA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ALELUIA! SIM, É CÉU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CÉU FRUIR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PERDÃO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AQUI.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7345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TERRA OU MAR, SEJA ONDE FOR,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MEU JESUS É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CÉU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 MIM.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7722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ATÉ NO MEIO DO SOFRER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CÉU A CRISTO CONHECER.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ALELUIA! SIM, É CÉU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CÉU FRUIR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PERDÃO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AQUI.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6623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TERRA OU MAR, SEJA ONDE FOR,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MEU JESUS É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CÉU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 MIM.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7010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P’RA MIM MUI LONGE ME ERA O CÉU,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QUANDO CRISTO ME VALEU,</a:t>
            </a:r>
            <a:endParaRPr lang="pt-BR" sz="250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ENTÃO SENTI MEU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ENTRAR NO CÉU DA RETIDÃO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ALELUIA! SIM, É CÉU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CÉU FRUIR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PERDÃO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AQUI.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36366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TERRA OU MAR, SEJA ONDE FOR,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MEU JESUS É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CÉU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 MIM.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3459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 POUCO IMPORTA EU IR MORAR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ALTO MONTE, À BEIRA MAR.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167</TotalTime>
  <Words>172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2016-03-02T22:33:38Z</dcterms:modified>
</cp:coreProperties>
</file>