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767" r:id="rId2"/>
    <p:sldId id="768" r:id="rId3"/>
    <p:sldId id="798" r:id="rId4"/>
    <p:sldId id="799" r:id="rId5"/>
    <p:sldId id="771" r:id="rId6"/>
    <p:sldId id="772" r:id="rId7"/>
    <p:sldId id="794" r:id="rId8"/>
    <p:sldId id="795" r:id="rId9"/>
    <p:sldId id="773" r:id="rId10"/>
    <p:sldId id="774" r:id="rId11"/>
    <p:sldId id="796" r:id="rId12"/>
    <p:sldId id="797" r:id="rId13"/>
    <p:sldId id="775" r:id="rId14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145" d="100"/>
          <a:sy n="145" d="100"/>
        </p:scale>
        <p:origin x="324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02/03/2016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35696" y="3963566"/>
            <a:ext cx="554461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DEPOIS QUE CRISTO ME SALVOU,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EM CÉU A VIDA SE TORNOU;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EM CASA OU GRUTA, BOA OU RUIM,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COM CRISTO AÍ É CÉU P’RA MIM.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5492339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OH! ALELUIA! SIM, É CÉU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É CÉU FRUIR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PERDÃO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AQUI.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573453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475656" y="3963566"/>
            <a:ext cx="6120680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EM TERRA OU MAR, SEJA ONDE FOR,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COM MEU JESUS É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CÉU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PRA MIM.</a:t>
            </a:r>
            <a:endParaRPr lang="pt-BR" sz="2500" dirty="0" smtClean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877223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0888243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ATÉ NO MEIO DO SOFRER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É CÉU A CRISTO CONHECER.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127466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OH! ALELUIA! SIM, É CÉU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É CÉU FRUIR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PERDÃO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AQUI.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566232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475656" y="3963566"/>
            <a:ext cx="6120680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EM TERRA OU MAR, SEJA ONDE FOR,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COM MEU JESUS É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CÉU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PRA MIM.</a:t>
            </a:r>
            <a:endParaRPr lang="pt-BR" sz="2500" dirty="0" smtClean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270108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547664" y="3963566"/>
            <a:ext cx="604867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P’RA MIM MUI LONGE ME ERA O CÉU,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MAS QUANDO CRISTO ME VALEU,</a:t>
            </a:r>
            <a:endParaRPr lang="pt-BR" sz="250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117581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ENTÃO SENTI MEU CORAÇÃO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ENTRAR NO CÉU DA RETIDÃO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395361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OH! ALELUIA! SIM, É CÉU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É CÉU FRUIR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PERDÃO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AQUI.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236366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475656" y="3963566"/>
            <a:ext cx="6120680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EM TERRA OU MAR, SEJA ONDE FOR,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COM MEU JESUS É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CÉU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PRA MIM.</a:t>
            </a:r>
            <a:endParaRPr lang="pt-BR" sz="2500" dirty="0" smtClean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534595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547664" y="3963566"/>
            <a:ext cx="5976664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BEM POUCO IMPORTA EU IR MORAR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EM ALTO MONTE, À BEIRA MAR.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1407587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167</TotalTime>
  <Words>172</Words>
  <Application>Microsoft Office PowerPoint</Application>
  <PresentationFormat>Apresentação na tela (16:9)</PresentationFormat>
  <Paragraphs>24</Paragraphs>
  <Slides>13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6" baseType="lpstr">
      <vt:lpstr>Arial Rounded MT Bold</vt:lpstr>
      <vt:lpstr>Times New Roman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17</cp:revision>
  <dcterms:created xsi:type="dcterms:W3CDTF">2013-02-22T04:02:52Z</dcterms:created>
  <dcterms:modified xsi:type="dcterms:W3CDTF">2016-03-02T22:33:38Z</dcterms:modified>
</cp:coreProperties>
</file>