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9" r:id="rId15"/>
    <p:sldId id="790" r:id="rId16"/>
    <p:sldId id="791" r:id="rId17"/>
    <p:sldId id="792" r:id="rId18"/>
    <p:sldId id="793" r:id="rId19"/>
    <p:sldId id="780" r:id="rId20"/>
    <p:sldId id="781" r:id="rId21"/>
    <p:sldId id="782" r:id="rId22"/>
    <p:sldId id="783" r:id="rId23"/>
    <p:sldId id="794" r:id="rId24"/>
    <p:sldId id="795" r:id="rId25"/>
    <p:sldId id="796" r:id="rId26"/>
    <p:sldId id="797" r:id="rId27"/>
    <p:sldId id="798" r:id="rId28"/>
    <p:sldId id="784" r:id="rId29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DOIS DISCÍPULOS,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CAMINHO DE EMAÚS,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ELES FALAVAM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A RESPEITO DE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1759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VARÃO PROFETA QUE FOI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PODEROSO EM OBRAS,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610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DIANTE DE DEUS E TODO O POVO.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</a:p>
        </p:txBody>
      </p:sp>
    </p:spTree>
    <p:extLst>
      <p:ext uri="{BB962C8B-B14F-4D97-AF65-F5344CB8AC3E}">
        <p14:creationId xmlns:p14="http://schemas.microsoft.com/office/powerpoint/2010/main" val="15616729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ESTE JESUS AINDA HOJE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CONDUZ.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1786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FICA CONOSCO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NOSSO AMADO E BOM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9458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FICA CONOSCO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PELO SEU IMENSO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5960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COMO OS DISCÍPULOS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 PEDIRAM,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6054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ALDEIA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EMAÚS: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3647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“FICA CONOSCO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NOSSO AMADO E BOM JESUS!”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4479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ESTANDO À MESA TOMANDO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PÃO ABENÇOOU,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829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IAM FALANDO 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RESPEITO DE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771206"/>
            <a:ext cx="532859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PARTIU E DEU,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ELES ENTÃO O RECONHECERAM,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551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CHEIOS DE GOZO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VER O FILHO DE DEUS,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093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MESMO INSTANTE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ELE DESAPARECEU.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438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“FICA CONOSCO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NOSSO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AMADO E BOM JESUS!”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5270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FICA CONOSCO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PELO SEU IMENSO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31757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COMO OS DISCÍPULOS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 PEDIRAM,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93435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ALDEIA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EMAÚS: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34323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“FICA CONOSCO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NOSSO AMADO E BOM JESUS!”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0956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79222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UM VIAJANTE DELES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APROXIMOU,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516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PERCEBERAM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ERA O MEIGO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354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FICA CONOSCO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NOSSO AMADO E BOM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600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FICA CONOSCO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PELO SEU IMENSO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53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COMO OS DISCÍPULOS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 PEDIRAM,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4151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ALDEIA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EMAÚS: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767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“FICA CONOSCO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NOSSO AMADO E BOM JESUS!”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005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557</TotalTime>
  <Words>202</Words>
  <Application>Microsoft Office PowerPoint</Application>
  <PresentationFormat>Apresentação na tela (16:9)</PresentationFormat>
  <Paragraphs>53</Paragraphs>
  <Slides>28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1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19</cp:revision>
  <dcterms:created xsi:type="dcterms:W3CDTF">2013-02-22T04:02:52Z</dcterms:created>
  <dcterms:modified xsi:type="dcterms:W3CDTF">2016-01-10T21:26:17Z</dcterms:modified>
</cp:coreProperties>
</file>