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9" r:id="rId15"/>
    <p:sldId id="790" r:id="rId16"/>
    <p:sldId id="791" r:id="rId17"/>
    <p:sldId id="792" r:id="rId18"/>
    <p:sldId id="793" r:id="rId19"/>
    <p:sldId id="780" r:id="rId20"/>
    <p:sldId id="781" r:id="rId21"/>
    <p:sldId id="782" r:id="rId22"/>
    <p:sldId id="783" r:id="rId23"/>
    <p:sldId id="794" r:id="rId24"/>
    <p:sldId id="795" r:id="rId25"/>
    <p:sldId id="796" r:id="rId26"/>
    <p:sldId id="797" r:id="rId27"/>
    <p:sldId id="798" r:id="rId28"/>
    <p:sldId id="784" r:id="rId2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DOIS DISCÍPULOS,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CAMINHO DE EMAÚS,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ELES FALAVAM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A RESPEITO DE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VARÃO PROFETA QUE FOI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PODEROSO EM OBRAS,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DIANTE DE DEUS E TODO O POVO.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ESTE JESUS AINDA HOJE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CONDUZ.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CONOSCO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 AMADO E BOM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458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CONOSCO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SEU IMENSO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60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DISCÍPULOS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PEDIRAM,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05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ALDEIA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EMAÚS: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647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“FICA CONOSCO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 AMADO E BOM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479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ESTANDO À MESA TOMANDO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PÃO ABENÇOOU,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IAM FALANDO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RESPEITO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771206"/>
            <a:ext cx="532859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PARTIU 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ELES ENTÃO O RECONHECERAM,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CHEIOS DE GOZO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VER O FILHO DE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MESMO INSTANTE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DESAPARECEU.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“FICA CONOSCO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AMADO E BOM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27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CONOSCO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SEU IMENSO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3175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DISCÍPULOS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PEDIRAM,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343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ALDEIA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EMAÚS: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432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“FICA CONOSCO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 AMADO E BOM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956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VIAJANTE DELES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APROXIMOU,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PERCEBERAM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ERA O MEIGO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CONOSCO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NOSSO AMADO E BOM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CONOSCO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SEU IMENSO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OS DISCÍPULOS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PEDIRAM,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ALDEIA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EMAÚS: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“FICA CONOSCO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NOSSO AMADO E BOM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557</TotalTime>
  <Words>202</Words>
  <Application>Microsoft Office PowerPoint</Application>
  <PresentationFormat>Apresentação na tela (16:9)</PresentationFormat>
  <Paragraphs>53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19</cp:revision>
  <dcterms:created xsi:type="dcterms:W3CDTF">2013-02-22T04:02:52Z</dcterms:created>
  <dcterms:modified xsi:type="dcterms:W3CDTF">2016-01-10T21:26:17Z</dcterms:modified>
</cp:coreProperties>
</file>