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9" r:id="rId14"/>
    <p:sldId id="790" r:id="rId15"/>
    <p:sldId id="791" r:id="rId16"/>
    <p:sldId id="792" r:id="rId17"/>
    <p:sldId id="779" r:id="rId18"/>
    <p:sldId id="780" r:id="rId19"/>
    <p:sldId id="781" r:id="rId20"/>
    <p:sldId id="782" r:id="rId21"/>
    <p:sldId id="793" r:id="rId22"/>
    <p:sldId id="794" r:id="rId23"/>
    <p:sldId id="795" r:id="rId24"/>
    <p:sldId id="796" r:id="rId25"/>
    <p:sldId id="783" r:id="rId26"/>
    <p:sldId id="784" r:id="rId27"/>
    <p:sldId id="785" r:id="rId28"/>
    <p:sldId id="786" r:id="rId29"/>
    <p:sldId id="797" r:id="rId30"/>
    <p:sldId id="798" r:id="rId31"/>
    <p:sldId id="799" r:id="rId32"/>
    <p:sldId id="800" r:id="rId33"/>
    <p:sldId id="787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TEU PECADO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 QUERES LIVRAR?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SANGUE TEM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TEM PODER,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VÍCIOS, PAIXÕES,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QUERES TU DOMINAR?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SANGUE TEM ESTE PODER.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PODER, SIM,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FORÇA SEM IGUAL,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1241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NO SANGUE DE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585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PODER, SIM, PROVA-O PECADOR,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889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OH, ACEITA O DOM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1612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TEU CORAÇÃO QUERES PURIFICAR?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SANGUE TEM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TEM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TODAS AS MANCHAS TE PODE TIRAR,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SANGUE TEM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TEM PODER,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SANGUE TEM ESTE PODER,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PODER, SIM,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FORÇA SEM IGUAL,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1893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NO SANGUE DE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5615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PODER, SIM, PROVA-O PECADOR,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510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OH, ACEITA O DOM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7078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QUERES ENTRAR NO SERVIÇO REAL?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SANGUE TEM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TEM PODER,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QUERES TAMBÉM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 UM SERVO LEAL?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86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TERÁS NO SEU SANGUE O PODER.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47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PODER, SIM,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FORÇA SEM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IGUAL,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474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ALMEJAS TU DO MALIGNO ESCAPAR?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NO SANGUE DE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886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PODER, SIM, PROVA-O PECADOR,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225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OH, ACEITA O DOM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448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3273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SANGUE TEM ESTE PODER.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PODER, SIM,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FORÇA SEM IGUAL,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NO SANGUE DE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PODER, SIM, PROVA-O PECADOR,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OH, ACEITA O DOM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QUERES COM TUA VAIDADE ACABAR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172</TotalTime>
  <Words>237</Words>
  <Application>Microsoft Office PowerPoint</Application>
  <PresentationFormat>Apresentação na tela (16:9)</PresentationFormat>
  <Paragraphs>43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13</cp:revision>
  <dcterms:created xsi:type="dcterms:W3CDTF">2013-02-22T04:02:52Z</dcterms:created>
  <dcterms:modified xsi:type="dcterms:W3CDTF">2015-07-26T12:28:20Z</dcterms:modified>
</cp:coreProperties>
</file>