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DESEJO ESTAR EM UM LUGAR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 PERTO DO MEU REDENTOR;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ENVOLTO SEMPRE ME VEREI,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SEU FULGOR, COM SUA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 PERTO DO MEU REDENTOR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SEGURE ABRIGO ENCONTRAREI;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80964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GUARDARÁ DO TENTADOR,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ASSIM, EU NADA TEMEREI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83643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ALI EU POSSO DESCANSAR,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SEU AMPARO E SEU AMOR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 PERTO DO MEU REDENTOR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SEGURE ABRIGO ENCONTRAREI;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GUARDARÁ DO TENTADOR,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ASSIM, EU NADA TEMEREI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NINGUÉM ME PODERÁ TIRAR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PAZ QUE FRUI O CORAÇÃO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BONDOSO VAI ME DAR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MAIS SEGURA PROTEÇÃO.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 PERTO DO MEU REDENTOR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SEGURE ABRIGO ENCONTRAREI;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39800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GUARDARÁ DO TENTADOR,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ASSIM, EU NADA TEMEREI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366053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TRISTEZAS, NEM TEMOR TEREI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ESTANDO PERTO DE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135</TotalTime>
  <Words>122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2015-02-20T19:22:05Z</dcterms:modified>
</cp:coreProperties>
</file>