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767" r:id="rId2"/>
    <p:sldId id="768" r:id="rId3"/>
    <p:sldId id="769" r:id="rId4"/>
    <p:sldId id="770" r:id="rId5"/>
    <p:sldId id="771" r:id="rId6"/>
    <p:sldId id="772" r:id="rId7"/>
    <p:sldId id="791" r:id="rId8"/>
    <p:sldId id="792" r:id="rId9"/>
    <p:sldId id="773" r:id="rId10"/>
    <p:sldId id="774" r:id="rId11"/>
    <p:sldId id="793" r:id="rId12"/>
    <p:sldId id="794" r:id="rId13"/>
    <p:sldId id="775" r:id="rId1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20/02/2015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DESEJO ESTAR EM UM LUGAR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MUI PERTO DO MEU REDENTOR;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ENVOLTO SEMPRE ME VEREI,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SEU FULGOR, COM SUA LUZ.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MUI PERTO DO MEU REDENTOR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SEGURE ABRIGO ENCONTRAREI;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809642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 GUARDARÁ DO TENTADOR,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ASSIM, EU NADA TEMEREI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836436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ALI EU POSSO DESCANSAR,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SEU AMPARO E SEU AMOR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MUI PERTO DO MEU REDENTOR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SEGURE ABRIGO ENCONTRAREI;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 GUARDARÁ DO TENTADOR,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ASSIM, EU NADA TEMEREI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NINGUÉM ME PODERÁ TIRAR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PAZ QUE FRUI O CORAÇÃO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BONDOSO VAI ME DAR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MAIS SEGURA PROTEÇÃO.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MUI PERTO DO MEU REDENTOR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SEGURE ABRIGO ENCONTRAREI;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398003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 GUARDARÁ DO TENTADOR,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ASSIM, EU NADA TEMEREI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366053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TRISTEZAS, NEM TEMOR TEREI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ESTANDO PERTO DE JESUS;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135</TotalTime>
  <Words>122</Words>
  <Application>Microsoft Office PowerPoint</Application>
  <PresentationFormat>Apresentação na tela (16:9)</PresentationFormat>
  <Paragraphs>24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6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2015-02-20T19:22:05Z</dcterms:modified>
</cp:coreProperties>
</file>