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4" r:id="rId8"/>
    <p:sldId id="775" r:id="rId9"/>
    <p:sldId id="776" r:id="rId1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23/02/2015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VIVENDO CADA DIA,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EU TENHO ALEGRIA!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OH DOCE HARMONIA!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DESFRUTO A PAZ DE DEUS!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NA ROCHA INABALÁVEL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NO HOMEM INCOMPARÁVEL!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NO DEUS TÃO ADORÁVEL!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O MAL NÃO TEMEREI!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A GRAÇA É INFINITA,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OH, BÊNÇÃO INAUDITA!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MINH’ALMA É BENDITA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EU TENHO A SALVAÇÃO!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NÃO TEMO O MAL E A MORTE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ESTOU FIRMADO E FORTE!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JESUS, MEU BARCO RUMA AO NORTE;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EM JESUS EU SEMPRE HEI DE VENCER!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154</TotalTime>
  <Words>122</Words>
  <Application>Microsoft Office PowerPoint</Application>
  <PresentationFormat>Apresentação na tela (16:9)</PresentationFormat>
  <Paragraphs>16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17</cp:revision>
  <dcterms:created xsi:type="dcterms:W3CDTF">2013-02-22T04:02:52Z</dcterms:created>
  <dcterms:modified xsi:type="dcterms:W3CDTF">2015-02-23T12:37:19Z</dcterms:modified>
</cp:coreProperties>
</file>