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5"/>
  </p:notesMasterIdLst>
  <p:handoutMasterIdLst>
    <p:handoutMasterId r:id="rId36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3" r:id="rId8"/>
    <p:sldId id="774" r:id="rId9"/>
    <p:sldId id="779" r:id="rId10"/>
    <p:sldId id="780" r:id="rId11"/>
    <p:sldId id="781" r:id="rId12"/>
    <p:sldId id="782" r:id="rId13"/>
    <p:sldId id="797" r:id="rId14"/>
    <p:sldId id="798" r:id="rId15"/>
    <p:sldId id="799" r:id="rId16"/>
    <p:sldId id="800" r:id="rId17"/>
    <p:sldId id="783" r:id="rId18"/>
    <p:sldId id="784" r:id="rId19"/>
    <p:sldId id="785" r:id="rId20"/>
    <p:sldId id="786" r:id="rId21"/>
    <p:sldId id="801" r:id="rId22"/>
    <p:sldId id="802" r:id="rId23"/>
    <p:sldId id="803" r:id="rId24"/>
    <p:sldId id="804" r:id="rId25"/>
    <p:sldId id="787" r:id="rId26"/>
    <p:sldId id="788" r:id="rId27"/>
    <p:sldId id="789" r:id="rId28"/>
    <p:sldId id="790" r:id="rId29"/>
    <p:sldId id="805" r:id="rId30"/>
    <p:sldId id="806" r:id="rId31"/>
    <p:sldId id="807" r:id="rId32"/>
    <p:sldId id="808" r:id="rId33"/>
    <p:sldId id="791" r:id="rId34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28" autoAdjust="0"/>
    <p:restoredTop sz="94737" autoAdjust="0"/>
  </p:normalViewPr>
  <p:slideViewPr>
    <p:cSldViewPr>
      <p:cViewPr varScale="1">
        <p:scale>
          <a:sx n="115" d="100"/>
          <a:sy n="115" d="100"/>
        </p:scale>
        <p:origin x="438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17/07/2014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EIS A ESCRAVA RESGATADA,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SEM JAMAIS A TI PERDER,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312827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QUERO MEU SENHOR,</a:t>
            </a: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SERVIR-TE</a:t>
            </a:r>
          </a:p>
        </p:txBody>
      </p:sp>
    </p:spTree>
    <p:extLst>
      <p:ext uri="{BB962C8B-B14F-4D97-AF65-F5344CB8AC3E}">
        <p14:creationId xmlns:p14="http://schemas.microsoft.com/office/powerpoint/2010/main" val="1493433950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GRATA, E SÓ POR TI VIVER.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3942274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GRANDE FOI O TEU AMOR,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6926658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POR MIM ASSIM MOSTRASTE;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9817976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PRA REMIR DO CATIVEIRO,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9924546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TUA VIDA NÃO POUPASTE.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5992897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QUERO RECEBER TEU JUGO,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5690269"/>
      </p:ext>
    </p:extLst>
  </p:cSld>
  <p:clrMapOvr>
    <a:masterClrMapping/>
  </p:clrMapOvr>
  <p:transition spd="med"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EM TEUS PASSOS CAMINHAR,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8982997"/>
      </p:ext>
    </p:extLst>
  </p:cSld>
  <p:clrMapOvr>
    <a:masterClrMapping/>
  </p:clrMapOvr>
  <p:transition spd="med"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SÓ A TI EU ME SUBJUGO,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6764580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GRANDE PREÇO CRISTO DEU;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6959154"/>
      </p:ext>
    </p:extLst>
  </p:cSld>
  <p:clrMapOvr>
    <a:masterClrMapping/>
  </p:clrMapOvr>
  <p:transition spd="med">
    <p:zo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VOU CONTIGO EM PAZ MORAR.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312827"/>
      </p:ext>
    </p:extLst>
  </p:cSld>
  <p:clrMapOvr>
    <a:masterClrMapping/>
  </p:clrMapOvr>
  <p:transition spd="med">
    <p:zo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GRANDE FOI O TEU AMOR,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6926658"/>
      </p:ext>
    </p:extLst>
  </p:cSld>
  <p:clrMapOvr>
    <a:masterClrMapping/>
  </p:clrMapOvr>
  <p:transition spd="med">
    <p:zo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POR MIM ASSIM MOSTRASTE;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9817976"/>
      </p:ext>
    </p:extLst>
  </p:cSld>
  <p:clrMapOvr>
    <a:masterClrMapping/>
  </p:clrMapOvr>
  <p:transition spd="med">
    <p:zo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PRA REMIR DO CATIVEIRO,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9924546"/>
      </p:ext>
    </p:extLst>
  </p:cSld>
  <p:clrMapOvr>
    <a:masterClrMapping/>
  </p:clrMapOvr>
  <p:transition spd="med">
    <p:zoom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TUA VIDA NÃO POUPASTE.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5992897"/>
      </p:ext>
    </p:extLst>
  </p:cSld>
  <p:clrMapOvr>
    <a:masterClrMapping/>
  </p:clrMapOvr>
  <p:transition spd="med">
    <p:zoom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‘STÁS NO CÉU E EU NA TERRA,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3433950"/>
      </p:ext>
    </p:extLst>
  </p:cSld>
  <p:clrMapOvr>
    <a:masterClrMapping/>
  </p:clrMapOvr>
  <p:transition spd="med">
    <p:zoom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ESPERANDO O TEU VOLTAR;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3942274"/>
      </p:ext>
    </p:extLst>
  </p:cSld>
  <p:clrMapOvr>
    <a:masterClrMapping/>
  </p:clrMapOvr>
  <p:transition spd="med">
    <p:zoom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LAVARÁS ENTÃO A ESCRAVA,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5690269"/>
      </p:ext>
    </p:extLst>
  </p:cSld>
  <p:clrMapOvr>
    <a:masterClrMapping/>
  </p:clrMapOvr>
  <p:transition spd="med">
    <p:zoom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PRA CONTIGO AÍ REINAR,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8982997"/>
      </p:ext>
    </p:extLst>
  </p:cSld>
  <p:clrMapOvr>
    <a:masterClrMapping/>
  </p:clrMapOvr>
  <p:transition spd="med">
    <p:zoom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GRANDE FOI O TEU AMOR,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6926658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NÃO FOI OURO, NEM FOI PRATA,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6146562"/>
      </p:ext>
    </p:extLst>
  </p:cSld>
  <p:clrMapOvr>
    <a:masterClrMapping/>
  </p:clrMapOvr>
  <p:transition spd="med">
    <p:zoom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POR MIM ASSIM MOSTRASTE;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9817976"/>
      </p:ext>
    </p:extLst>
  </p:cSld>
  <p:clrMapOvr>
    <a:masterClrMapping/>
  </p:clrMapOvr>
  <p:transition spd="med">
    <p:zoom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PRA REMIR DO CATIVEIRO,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9924546"/>
      </p:ext>
    </p:extLst>
  </p:cSld>
  <p:clrMapOvr>
    <a:masterClrMapping/>
  </p:clrMapOvr>
  <p:transition spd="med">
    <p:zoom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TUA VIDA NÃO POUPASTE.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5992897"/>
      </p:ext>
    </p:extLst>
  </p:cSld>
  <p:clrMapOvr>
    <a:masterClrMapping/>
  </p:clrMapOvr>
  <p:transition spd="med">
    <p:zoom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26764580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FOI SEU SANGUE QUE VERTEU.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392234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GRANDE FOI O TEU AMOR,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6146562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POR MIM ASSIM MOSTRASTE;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392234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PRA REMIR DO CATIVEIRO,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6146562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TUA VIDA NÃO POUPASTE.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392234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POIS AGORA QUE SOU TUA,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6764580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144</TotalTime>
  <Words>184</Words>
  <Application>Microsoft Office PowerPoint</Application>
  <PresentationFormat>Apresentação na tela (16:9)</PresentationFormat>
  <Paragraphs>32</Paragraphs>
  <Slides>33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33</vt:i4>
      </vt:variant>
    </vt:vector>
  </HeadingPairs>
  <TitlesOfParts>
    <vt:vector size="36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Operador</cp:lastModifiedBy>
  <cp:revision>15</cp:revision>
  <dcterms:created xsi:type="dcterms:W3CDTF">2013-02-22T04:02:52Z</dcterms:created>
  <dcterms:modified xsi:type="dcterms:W3CDTF">2014-07-17T13:42:06Z</dcterms:modified>
</cp:coreProperties>
</file>