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3" r:id="rId8"/>
    <p:sldId id="774" r:id="rId9"/>
    <p:sldId id="775" r:id="rId10"/>
    <p:sldId id="776" r:id="rId11"/>
    <p:sldId id="791" r:id="rId12"/>
    <p:sldId id="792" r:id="rId13"/>
    <p:sldId id="777" r:id="rId14"/>
    <p:sldId id="778" r:id="rId15"/>
    <p:sldId id="779" r:id="rId16"/>
    <p:sldId id="793" r:id="rId17"/>
    <p:sldId id="794" r:id="rId18"/>
    <p:sldId id="780" r:id="rId19"/>
    <p:sldId id="781" r:id="rId20"/>
    <p:sldId id="782" r:id="rId21"/>
    <p:sldId id="783" r:id="rId22"/>
    <p:sldId id="795" r:id="rId23"/>
    <p:sldId id="796" r:id="rId24"/>
    <p:sldId id="784" r:id="rId25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28" autoAdjust="0"/>
    <p:restoredTop sz="94737" autoAdjust="0"/>
  </p:normalViewPr>
  <p:slideViewPr>
    <p:cSldViewPr>
      <p:cViewPr varScale="1">
        <p:scale>
          <a:sx n="115" d="100"/>
          <a:sy n="115" d="100"/>
        </p:scale>
        <p:origin x="438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23/02/2015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EIS OS MILHÕES,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EM TREVAS TÃO MEDONHAS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DA ESCRAVIDÃO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OS POVOS LIBERTAI!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“TODO O PODER O PAI ME DEU,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NA TERRA COMO LÁ NO CÉU!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035379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IDE, PIOS, ANUNCIAR O EVANGELHO,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EIS-ME CONVOSCO SEMPRE!”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360223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“OH! VINDE A MIM! A VOZ DIVINA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CLAMA;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“VINDE!”, CLAMAI EM NOME DE JESUS! 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977582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PRA NOS SALVAR DA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MALDIÇÃO ETERNA,</a:t>
            </a:r>
          </a:p>
        </p:txBody>
      </p:sp>
    </p:spTree>
    <p:extLst>
      <p:ext uri="{BB962C8B-B14F-4D97-AF65-F5344CB8AC3E}">
        <p14:creationId xmlns:p14="http://schemas.microsoft.com/office/powerpoint/2010/main" val="425477709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SEU SANGUE DERRAMOU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 NÓS NA CRUZ.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829108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“TODO O PODER O PAI ME DEU,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NA TERRA COMO LÁ NO CÉU!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336277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IDE, PIOS, ANUNCIAR O EVANGELHO,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EIS-ME CONVOSCO SEMPRE!”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862016"/>
      </p:ext>
    </p:extLst>
  </p:cSld>
  <p:clrMapOvr>
    <a:masterClrMapping/>
  </p:clrMapOvr>
  <p:transition spd="med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OH! DEUS, APRESSA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DIA TÃO GLORIOSO.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980845"/>
      </p:ext>
    </p:extLst>
  </p:cSld>
  <p:clrMapOvr>
    <a:masterClrMapping/>
  </p:clrMapOvr>
  <p:transition spd="med"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EM QUE OS REMIDOS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TODOS SE UNIRÃO.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130059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JAZEM PERDIDOS,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SEM O SALVADOR!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EM CORO EXCELSO,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SANTO, JUBILOSO.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122468"/>
      </p:ext>
    </p:extLst>
  </p:cSld>
  <p:clrMapOvr>
    <a:masterClrMapping/>
  </p:clrMapOvr>
  <p:transition spd="med"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PRA TODO SEMPRE,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GLÓRIA A TI DARÃO!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918337"/>
      </p:ext>
    </p:extLst>
  </p:cSld>
  <p:clrMapOvr>
    <a:masterClrMapping/>
  </p:clrMapOvr>
  <p:transition spd="med"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“TODO O PODER O PAI ME DEU,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NA TERRA COMO LÁ NO CÉU!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428510"/>
      </p:ext>
    </p:extLst>
  </p:cSld>
  <p:clrMapOvr>
    <a:masterClrMapping/>
  </p:clrMapOvr>
  <p:transition spd="med"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IDE, PIOS, ANUNCIAR O EVANGELHO,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EIS-ME CONVOSCO SEMPRE!”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628478"/>
      </p:ext>
    </p:extLst>
  </p:cSld>
  <p:clrMapOvr>
    <a:masterClrMapping/>
  </p:clrMapOvr>
  <p:transition spd="med"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0425114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QUEM, LHES IRÁ AS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NOVAS PROCLAMANDO,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DEUS, EM CRISTO,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SALVA O PECADOR.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“TODO O PODER O PAI ME DEU,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NA TERRA COMO LÁ NO CÉU!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IDE, PIOS, ANUNCIAR O EVANGELHO,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EIS-ME CONVOSCO SEMPRE!”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PORTAS ABERTAS,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EIS POR TODO O MUNDO.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CRISTÃO, ERGUEI-VOS.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JÁ AVANTE ANDAI.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CRENTES EM CRISTO,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UNI AS VOSSAS FORÇAS,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138</TotalTime>
  <Words>254</Words>
  <Application>Microsoft Office PowerPoint</Application>
  <PresentationFormat>Apresentação na tela (16:9)</PresentationFormat>
  <Paragraphs>46</Paragraphs>
  <Slides>24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7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Operador</cp:lastModifiedBy>
  <cp:revision>16</cp:revision>
  <dcterms:created xsi:type="dcterms:W3CDTF">2013-02-22T04:02:52Z</dcterms:created>
  <dcterms:modified xsi:type="dcterms:W3CDTF">2015-02-23T12:56:54Z</dcterms:modified>
</cp:coreProperties>
</file>