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93" r:id="rId17"/>
    <p:sldId id="794" r:id="rId18"/>
    <p:sldId id="780" r:id="rId19"/>
    <p:sldId id="781" r:id="rId20"/>
    <p:sldId id="782" r:id="rId21"/>
    <p:sldId id="783" r:id="rId22"/>
    <p:sldId id="795" r:id="rId23"/>
    <p:sldId id="796" r:id="rId24"/>
    <p:sldId id="784" r:id="rId2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OS MILHÕES,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EM TREVAS TÃO MEDONHAS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ESCRAVIDÃO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POVOS LIBERTAI!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“TODO O PODER O PAI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COMO LÁ NO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03537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IDE, PIOS, ANUNCIAR O EVANGELHO,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EIS-ME CONVOSCO SEMPRE!”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36022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“OH! VINDE A MIM! A VOZ DIVINA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CLAMA;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“VINDE!”, CLAMAI EM NOME DE JESUS!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NOS SALVAR 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MALDIÇÃO ETERNA,</a:t>
            </a: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SANGUE DERRAMOU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NÓS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“TODO O PODER O PAI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COMO LÁ NO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33627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IDE, PIOS, ANUNCIAR O EVANGELHO,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EIS-ME CONVOSCO SEMPRE!”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86201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DEUS, APRESSA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DIA TÃO GLORIOSO.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QUE OS REMIDOS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SE UNIRÃO.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JAZEM PERDIDOS,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EM CORO EXCELSO,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SANTO, JUBILOSO.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TODO SEMPRE,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GLÓRIA A TI DARÃO!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“TODO O PODER O PAI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COMO LÁ NO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428510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IDE, PIOS, ANUNCIAR O EVANGELHO,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EIS-ME CONVOSCO SEMPRE!”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28478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QUEM, LHES IRÁ 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NOVAS PROCLAMANDO,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DEUS, EM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SALVA O PECADOR.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“TODO O PODER O PAI ME DEU,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TERRA COMO LÁ NO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IDE, PIOS, ANUNCIAR O EVANGELHO,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EIS-ME CONVOSCO SEMPRE!”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PORTAS ABERTAS,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POR TODO O MUNDO.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CRISTÃO, ERGUEI-VOS.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AVANTE ANDAI.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CRENTES EM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UNI AS VOSSAS FORÇAS,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138</TotalTime>
  <Words>254</Words>
  <Application>Microsoft Office PowerPoint</Application>
  <PresentationFormat>Apresentação na tela (16:9)</PresentationFormat>
  <Paragraphs>46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2015-02-23T12:56:54Z</dcterms:modified>
</cp:coreProperties>
</file>