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91" r:id="rId16"/>
    <p:sldId id="792" r:id="rId17"/>
    <p:sldId id="793" r:id="rId18"/>
    <p:sldId id="794" r:id="rId19"/>
    <p:sldId id="781" r:id="rId20"/>
    <p:sldId id="782" r:id="rId21"/>
    <p:sldId id="783" r:id="rId22"/>
    <p:sldId id="784" r:id="rId23"/>
    <p:sldId id="785" r:id="rId24"/>
    <p:sldId id="786" r:id="rId25"/>
    <p:sldId id="787" r:id="rId26"/>
    <p:sldId id="795" r:id="rId27"/>
    <p:sldId id="796" r:id="rId28"/>
    <p:sldId id="797" r:id="rId29"/>
    <p:sldId id="798" r:id="rId30"/>
    <p:sldId id="788" r:id="rId3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MARCHEMOS PARA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AQUELE BOM PAÍS.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3963566"/>
            <a:ext cx="75608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SEU SALVADOR, PRA SEMPRE ALI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COM ELE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CONOSCO NOSSO INSIGNE CAPITÃO,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NOS ASSEGURA A ETERNA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DA SANTA FÉ O INVICTO PAVILHÃO!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VAMOS, VAMOS TRABALHAR!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AVANTE! NADA TEMOS QUE TEMER;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JESUS HAVEMOS SEMPRE DE VENCER;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TRABALHEMOS POIS, ATÉ O AMANHECER.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TRABALHO AQUI FINDAR.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ACORDAI! ACORDAI!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DESPERTAI! DESPERTAI!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29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CANTAI! SIM CANTAI!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NÃO TARDARÁ!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430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MARCHEMOS PARA AQUELE BOM PAÍS,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CRENTE, SIM, É CRISTO QUEM O DIZ,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2637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3963566"/>
            <a:ext cx="75608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SEU SALVADOR, PRA SEMPRE ALI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COM ELE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5506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REVESTIDOS 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CONFIANÇA DE JESUS,</a:t>
            </a: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OS CRENTES,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CRISTO QUEM O DIZ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SERVOS SEUS,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FILHOS, SIM, DA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GLORIANDO-NOS EM CRISTO E SUA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VAMOS, VAMOS TRABALHAR.</a:t>
            </a: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PERDIDOS VAMOS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BUSCAR.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AOS DESESPERADO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VAMOS DECLARAR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JESUS ESTÁ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PRONTO TODOS A SALVAR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SIM,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VAMOS TRABALHAR.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ACORDAI! ACORDAI!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DESPERTAI! DESPERTAI!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2936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CANTAI! SIM CANTAI!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NÃO TARDARÁ!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968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1287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MARCHEMOS PARA AQUELE BOM PAÍS,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CRENTE, SIM, É CRISTO QUEM O DIZ,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9813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63566"/>
            <a:ext cx="74888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SEU SALVADOR, PRA SEMPRE ALI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COM ELE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611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39902"/>
            <a:ext cx="74888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SEU SALVADOR, PRA SEMPRE ALI FELIZ,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COM ELE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7032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TRABALHEMOS, POIS,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ZELO E COM VIGOR,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CONSTRANGIDOS PELO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IMENSO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844230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TRABALHEMOS PELO NOSSO SALVADOR;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QUE A VIDA VAI FINDAR!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ACORDAI! ACORDAI!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DESPERTAI! DESPERTAI!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CANTAI! SIM CANTAI!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 NÃO TARDARÁ!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MARCHEMOS PARA AQUELE BOM PAÍS,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CRENTE, SIM, É CRISTO QUEM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301</TotalTime>
  <Words>322</Words>
  <Application>Microsoft Office PowerPoint</Application>
  <PresentationFormat>Apresentação na tela (16:9)</PresentationFormat>
  <Paragraphs>58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3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2015-08-23T14:21:37Z</dcterms:modified>
</cp:coreProperties>
</file>