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79" r:id="rId14"/>
    <p:sldId id="780" r:id="rId15"/>
    <p:sldId id="791" r:id="rId16"/>
    <p:sldId id="792" r:id="rId17"/>
    <p:sldId id="793" r:id="rId18"/>
    <p:sldId id="794" r:id="rId19"/>
    <p:sldId id="781" r:id="rId20"/>
    <p:sldId id="782" r:id="rId21"/>
    <p:sldId id="783" r:id="rId22"/>
    <p:sldId id="784" r:id="rId23"/>
    <p:sldId id="785" r:id="rId24"/>
    <p:sldId id="786" r:id="rId25"/>
    <p:sldId id="787" r:id="rId26"/>
    <p:sldId id="795" r:id="rId27"/>
    <p:sldId id="796" r:id="rId28"/>
    <p:sldId id="797" r:id="rId29"/>
    <p:sldId id="798" r:id="rId30"/>
    <p:sldId id="788" r:id="rId31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52" d="100"/>
          <a:sy n="152" d="100"/>
        </p:scale>
        <p:origin x="144" y="36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23/08/2015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EIS MARCHEMOS PARA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AQUELE BOM PAÍS.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755576" y="3963566"/>
            <a:ext cx="756084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SEU SALVADOR, PRA SEMPRE ALI FELIZ,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VAI COM ELE DESCANSAR.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971600" y="3963566"/>
            <a:ext cx="720080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EIS CONOSCO NOSSO INSIGNE CAPITÃO,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NOS ASSEGURA A ETERNA SALVAÇÃO!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59632" y="3963566"/>
            <a:ext cx="655272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EIS DA SANTA FÉ O INVICTO PAVILHÃO!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VAMOS, VAMOS TRABALHAR!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971600" y="3963566"/>
            <a:ext cx="720080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EIS AVANTE! NADA TEMOS QUE TEMER;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POR JESUS HAVEMOS SEMPRE DE VENCER;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971600" y="3963566"/>
            <a:ext cx="71287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TRABALHEMOS POIS, ATÉ O AMANHECER.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O TRABALHO AQUI FINDAR.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ACORDAI! ACORDAI!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DESPERTAI! DESPERTAI!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1297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CANTAI! SIM CANTAI!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SENHOR NÃO TARDARÁ!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24305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971600" y="3963566"/>
            <a:ext cx="71287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EIS MARCHEMOS PARA AQUELE BOM PAÍS,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ONDE CRENTE, SIM, É CRISTO QUEM O DIZ,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26373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755576" y="3963566"/>
            <a:ext cx="756084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SEU SALVADOR, PRA SEMPRE ALI FELIZ,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VAI COM ELE DESCANSAR.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755060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REVESTIDOS DA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CONFIANÇA DE JESUS,</a:t>
            </a:r>
          </a:p>
        </p:txBody>
      </p:sp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ONDE OS CRENTES, SIM,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É CRISTO QUEM O DIZ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COMO SERVOS SEUS,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FILHOS, SIM, DA LUZ,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1224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43608" y="3963566"/>
            <a:ext cx="705678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GLORIANDO-NOS EM CRISTO E SUA CRUZ,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VAMOS, VAMOS TRABALHAR.</a:t>
            </a:r>
          </a:p>
        </p:txBody>
      </p:sp>
    </p:spTree>
    <p:extLst>
      <p:ext uri="{BB962C8B-B14F-4D97-AF65-F5344CB8AC3E}">
        <p14:creationId xmlns:p14="http://schemas.microsoft.com/office/powerpoint/2010/main" val="76091833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OS PERDIDOS VAMOS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AMOR BUSCAR.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42511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AOS DESESPERADO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VAMOS DECLARAR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797949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JESUS ESTÁ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PRONTO TODOS A SALVAR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94547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OH! SIM,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VAMOS TRABALHAR.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02301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ACORDAI! ACORDAI!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DESPERTAI! DESPERTAI!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929361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CANTAI! SIM CANTAI!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SENHOR NÃO TARDARÁ!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2968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971600" y="3963566"/>
            <a:ext cx="71287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EIS MARCHEMOS PARA AQUELE BOM PAÍS,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ONDE CRENTE, SIM, É CRISTO QUEM O DIZ,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298134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827584" y="3963566"/>
            <a:ext cx="748883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SEU SALVADOR, PRA SEMPRE ALI FELIZ,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VAI COM ELE DESCANSAR.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706118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827584" y="3939902"/>
            <a:ext cx="748883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SEU SALVADOR, PRA SEMPRE ALI FELIZ,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VAI COM ELE DESCANSAR.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87032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TRABALHEMOS, POIS,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ZELO E COM VIGOR,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CONSTRANGIDOS PELO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SEU IMENSO AMOR;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87624" y="3844230"/>
            <a:ext cx="676875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TRABALHEMOS PELO NOSSO SALVADOR;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EIS QUE A VIDA VAI FINDAR!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ACORDAI! ACORDAI!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DESPERTAI! DESPERTAI!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CANTAI! SIM CANTAI!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SENHOR NÃO TARDARÁ!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971600" y="3963566"/>
            <a:ext cx="720080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EIS MARCHEMOS PARA AQUELE BOM PAÍS,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ONDE CRENTE, SIM, É CRISTO QUEM O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DIZ,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301</TotalTime>
  <Words>322</Words>
  <Application>Microsoft Office PowerPoint</Application>
  <PresentationFormat>Apresentação na tela (16:9)</PresentationFormat>
  <Paragraphs>58</Paragraphs>
  <Slides>30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30</vt:i4>
      </vt:variant>
    </vt:vector>
  </HeadingPairs>
  <TitlesOfParts>
    <vt:vector size="33" baseType="lpstr">
      <vt:lpstr>Arial Rounded MT Bold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18</cp:revision>
  <dcterms:created xsi:type="dcterms:W3CDTF">2013-02-22T04:02:52Z</dcterms:created>
  <dcterms:modified xsi:type="dcterms:W3CDTF">2015-08-23T14:21:37Z</dcterms:modified>
</cp:coreProperties>
</file>