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83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0" r:id="rId16"/>
    <p:sldId id="781" r:id="rId17"/>
    <p:sldId id="782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21/02/2016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ESCUTA A VOZ DO BOM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“SEGUE-ME, VEM, SEGUE-ME,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VEM TEUS PECADOS ME ENTREGAR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SEGUE-ME, VEM, SEGUE-ME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SOU TEU DEUS, TEU SALVADOR;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TE AMO MUITO Ó PECADOR;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DEIXA TODO O TEU TEMOR,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SEGUE-ME, VEM, SEGUE-ME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SIM, MEU JESUS TE SEGUIREI,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SEGUIREI, SIM SEGUIREI.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 TI EU TUDO DEIXAREI.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DEIXAREI, </a:t>
            </a: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 </a:t>
            </a: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DEIXAREI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 DÉBIL SOU E SEM VALOR;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TI NÃO POSSO ANDAR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ENCHE-ME DO TEU VIGOR!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SEGUIREI, SIM SEGUIREI!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GUIAR-TE-EI À ETERNA LUZ: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SEGUE-ME, VEM, SEGUE-ME.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 TI EU TODA LEI CUMPRI,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 TI O AMARGO FEL BEBI;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 TI A MORTE JÁ SOFRI;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SEGUE-ME, VEM, SEGUE-ME.”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LIBERTO DOS PECADOS TEUS,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SEGUE-ME, VEM, SEGUE-ME,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GUIAR-TE-EI AOS ALTOS CÉUS;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SEGUE-ME, VEM, SEGUE-ME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0033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QUANTAS VEZES TE CHAMEI,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TU QUEBRASTE A MINHA LEI;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FIADOR POR TI FIQUEI;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SEGUE-ME, VEM, SEGUE-ME.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MIM TU PODES DESCANSAR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SEGUE-ME, VEM, SEGUE-ME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203</TotalTime>
  <Words>193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2016-02-21T11:56:29Z</dcterms:modified>
</cp:coreProperties>
</file>