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83" r:id="rId7"/>
    <p:sldId id="772" r:id="rId8"/>
    <p:sldId id="773" r:id="rId9"/>
    <p:sldId id="774" r:id="rId10"/>
    <p:sldId id="775" r:id="rId11"/>
    <p:sldId id="776" r:id="rId12"/>
    <p:sldId id="777" r:id="rId13"/>
    <p:sldId id="778" r:id="rId14"/>
    <p:sldId id="779" r:id="rId15"/>
    <p:sldId id="780" r:id="rId16"/>
    <p:sldId id="781" r:id="rId17"/>
    <p:sldId id="782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21/02/2016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ESCUTA A VOZ DO BOM JESUS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“SEGUE-ME, VEM, SEGUE-ME,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VEM TEUS PECADOS ME ENTREGAR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SEGUE-ME, VEM, SEGUE-ME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SOU TEU DEUS, TEU SALVADOR;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TE AMO MUITO Ó PECADOR;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OH! DEIXA TODO O TEU TEMOR,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SEGUE-ME, VEM, SEGUE-ME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SIM, MEU JESUS TE SEGUIREI,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SEGUIREI, SIM SEGUIREI.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POR TI EU TUDO DEIXAREI.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DEIXAREI, </a:t>
            </a:r>
            <a:r>
              <a:rPr lang="pt-BR" sz="250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SIM </a:t>
            </a:r>
            <a:r>
              <a:rPr lang="pt-BR" sz="250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DEIXAREI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9268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MUI DÉBIL SOU E SEM VALOR;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 TI NÃO POSSO ANDAR SENHOR;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ENCHE-ME DO TEU VIGOR!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SEGUIREI, SIM SEGUIREI!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GUIAR-TE-EI À ETERNA LUZ: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SEGUE-ME, VEM, SEGUE-ME.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POR TI EU TODA LEI CUMPRI,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POR TI O AMARGO FEL BEBI;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POR TI A MORTE JÁ SOFRI;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SEGUE-ME, VEM, SEGUE-ME.”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LIBERTO DOS PECADOS TEUS,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SEGUE-ME, VEM, SEGUE-ME,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GUIAR-TE-EI AOS ALTOS CÉUS;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SEGUE-ME, VEM, SEGUE-ME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00332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OH! QUANTAS VEZES TE CHAMEI,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TU QUEBRASTE A MINHA LEI;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FIADOR POR TI FIQUEI;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SEGUE-ME, VEM, SEGUE-ME.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MIM TU PODES DESCANSAR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SEGUE-ME, VEM, SEGUE-ME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203</TotalTime>
  <Words>193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18</cp:revision>
  <dcterms:created xsi:type="dcterms:W3CDTF">2013-02-22T04:02:52Z</dcterms:created>
  <dcterms:modified xsi:type="dcterms:W3CDTF">2016-02-21T11:56:29Z</dcterms:modified>
</cp:coreProperties>
</file>