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767" r:id="rId2"/>
    <p:sldId id="768" r:id="rId3"/>
    <p:sldId id="769" r:id="rId4"/>
    <p:sldId id="770" r:id="rId5"/>
    <p:sldId id="771" r:id="rId6"/>
    <p:sldId id="772" r:id="rId7"/>
    <p:sldId id="773" r:id="rId8"/>
    <p:sldId id="774" r:id="rId9"/>
    <p:sldId id="775" r:id="rId10"/>
    <p:sldId id="776" r:id="rId11"/>
    <p:sldId id="777" r:id="rId12"/>
    <p:sldId id="778" r:id="rId13"/>
    <p:sldId id="779" r:id="rId14"/>
    <p:sldId id="780" r:id="rId15"/>
    <p:sldId id="781" r:id="rId16"/>
    <p:sldId id="782" r:id="rId17"/>
    <p:sldId id="788" r:id="rId18"/>
    <p:sldId id="789" r:id="rId19"/>
    <p:sldId id="790" r:id="rId20"/>
    <p:sldId id="791" r:id="rId21"/>
    <p:sldId id="784" r:id="rId22"/>
    <p:sldId id="785" r:id="rId23"/>
    <p:sldId id="786" r:id="rId24"/>
    <p:sldId id="787" r:id="rId25"/>
    <p:sldId id="792" r:id="rId26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28" autoAdjust="0"/>
    <p:restoredTop sz="94737" autoAdjust="0"/>
  </p:normalViewPr>
  <p:slideViewPr>
    <p:cSldViewPr>
      <p:cViewPr varScale="1">
        <p:scale>
          <a:sx n="145" d="100"/>
          <a:sy n="145" d="100"/>
        </p:scale>
        <p:origin x="324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01/05/2016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JESUS NAZARENO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PREGADO NA CRUZ,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QUE O POVO FAZIA,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SEM TER COMPAIXÃO,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1392234"/>
      </p:ext>
    </p:extLst>
  </p:cSld>
  <p:clrMapOvr>
    <a:masterClrMapping/>
  </p:clrMapOvr>
  <p:transition spd="med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LHE DERAM VINAGRE,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JESUS RECUSOU,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6146562"/>
      </p:ext>
    </p:extLst>
  </p:cSld>
  <p:clrMapOvr>
    <a:masterClrMapping/>
  </p:clrMapOvr>
  <p:transition spd="med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SENTINDO AGONIA,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DA MORTE E DA DOR.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1392234"/>
      </p:ext>
    </p:extLst>
  </p:cSld>
  <p:clrMapOvr>
    <a:masterClrMapping/>
  </p:clrMapOvr>
  <p:transition spd="med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ELOI, ELOI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LAMA-SABACTANI,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4457931"/>
      </p:ext>
    </p:extLst>
  </p:cSld>
  <p:clrMapOvr>
    <a:masterClrMapping/>
  </p:clrMapOvr>
  <p:transition spd="med"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CLAMAVA AO PAI,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 SEU FILHO JESUS,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881158"/>
      </p:ext>
    </p:extLst>
  </p:cSld>
  <p:clrMapOvr>
    <a:masterClrMapping/>
  </p:clrMapOvr>
  <p:transition spd="med"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 BOM REDENTOR,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DE NOVO CLAMOU,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81640"/>
      </p:ext>
    </p:extLst>
  </p:cSld>
  <p:clrMapOvr>
    <a:masterClrMapping/>
  </p:clrMapOvr>
  <p:transition spd="med"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SEM FORÇAS, PORÉM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 MESTRE EXPIROU.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4256580"/>
      </p:ext>
    </p:extLst>
  </p:cSld>
  <p:clrMapOvr>
    <a:masterClrMapping/>
  </p:clrMapOvr>
  <p:transition spd="med"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 LUZ SE FEZ TREVAS,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 TERRA TREMEU,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9912374"/>
      </p:ext>
    </p:extLst>
  </p:cSld>
  <p:clrMapOvr>
    <a:masterClrMapping/>
  </p:clrMapOvr>
  <p:transition spd="med">
    <p:zo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MORRENDO NA CRUZ,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 FILHO DE DEUS,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9912374"/>
      </p:ext>
    </p:extLst>
  </p:cSld>
  <p:clrMapOvr>
    <a:masterClrMapping/>
  </p:clrMapOvr>
  <p:transition spd="med">
    <p:zo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RASGOU-SE O VÉU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DA SEPARAÇÃO,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9912374"/>
      </p:ext>
    </p:extLst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COBERTO DE SANGUE,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SEU ROSTO FICOU,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6959154"/>
      </p:ext>
    </p:extLst>
  </p:cSld>
  <p:clrMapOvr>
    <a:masterClrMapping/>
  </p:clrMapOvr>
  <p:transition spd="med">
    <p:zo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NOS DANDO A GRAÇA,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 PAZ E O PERDÃO.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9912374"/>
      </p:ext>
    </p:extLst>
  </p:cSld>
  <p:clrMapOvr>
    <a:masterClrMapping/>
  </p:clrMapOvr>
  <p:transition spd="med">
    <p:zo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ELOI, ELOI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LAMA-SABACTANI,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4457931"/>
      </p:ext>
    </p:extLst>
  </p:cSld>
  <p:clrMapOvr>
    <a:masterClrMapping/>
  </p:clrMapOvr>
  <p:transition spd="med">
    <p:zoom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CLAMAVA AO PAI,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 SEU FILHO JESUS,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881158"/>
      </p:ext>
    </p:extLst>
  </p:cSld>
  <p:clrMapOvr>
    <a:masterClrMapping/>
  </p:clrMapOvr>
  <p:transition spd="med">
    <p:zoom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 BOM REDENTOR,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DE NOVO CLAMOU,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81640"/>
      </p:ext>
    </p:extLst>
  </p:cSld>
  <p:clrMapOvr>
    <a:masterClrMapping/>
  </p:clrMapOvr>
  <p:transition spd="med">
    <p:zoom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SEM FORÇAS, PORÉM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 MESTRE EXPIROU.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4256580"/>
      </p:ext>
    </p:extLst>
  </p:cSld>
  <p:clrMapOvr>
    <a:masterClrMapping/>
  </p:clrMapOvr>
  <p:transition spd="med">
    <p:zoom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71949490"/>
      </p:ext>
    </p:extLst>
  </p:cSld>
  <p:clrMapOvr>
    <a:masterClrMapping/>
  </p:clrMapOvr>
  <p:transition spd="med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SEU ROSTO EM DECLÍNIO,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QUAL ANJO DIVINO;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6146562"/>
      </p:ext>
    </p:extLst>
  </p:cSld>
  <p:clrMapOvr>
    <a:masterClrMapping/>
  </p:clrMapOvr>
  <p:transition spd="med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COROA DE ESPINHOS,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 POVO LHE DEU.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1392234"/>
      </p:ext>
    </p:extLst>
  </p:cSld>
  <p:clrMapOvr>
    <a:masterClrMapping/>
  </p:clrMapOvr>
  <p:transition spd="med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ELOI, ELOI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LAMA-SABACTANI,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6146562"/>
      </p:ext>
    </p:extLst>
  </p:cSld>
  <p:clrMapOvr>
    <a:masterClrMapping/>
  </p:clrMapOvr>
  <p:transition spd="med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CLAMAVA AO PAI,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 SEU FILHO JESUS,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1392234"/>
      </p:ext>
    </p:extLst>
  </p:cSld>
  <p:clrMapOvr>
    <a:masterClrMapping/>
  </p:clrMapOvr>
  <p:transition spd="med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 BOM REDENTOR,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DE NOVO CLAMOU,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6146562"/>
      </p:ext>
    </p:extLst>
  </p:cSld>
  <p:clrMapOvr>
    <a:masterClrMapping/>
  </p:clrMapOvr>
  <p:transition spd="med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SEM FORÇAS, PORÉM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 MESTRE EXPIROU.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1392234"/>
      </p:ext>
    </p:extLst>
  </p:cSld>
  <p:clrMapOvr>
    <a:masterClrMapping/>
  </p:clrMapOvr>
  <p:transition spd="med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NÃO SE MALDIZIA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DA INGRATIDÃO,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6146562"/>
      </p:ext>
    </p:extLst>
  </p:cSld>
  <p:clrMapOvr>
    <a:masterClrMapping/>
  </p:clrMapOvr>
  <p:transition spd="med">
    <p:zoom/>
  </p:transition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167</TotalTime>
  <Words>189</Words>
  <Application>Microsoft Office PowerPoint</Application>
  <PresentationFormat>Apresentação na tela (16:9)</PresentationFormat>
  <Paragraphs>48</Paragraphs>
  <Slides>25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25</vt:i4>
      </vt:variant>
    </vt:vector>
  </HeadingPairs>
  <TitlesOfParts>
    <vt:vector size="28" baseType="lpstr">
      <vt:lpstr>Arial Rounded MT Bold</vt:lpstr>
      <vt:lpstr>Times New Roman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Studio A Mensagem</cp:lastModifiedBy>
  <cp:revision>17</cp:revision>
  <dcterms:created xsi:type="dcterms:W3CDTF">2013-02-22T04:02:52Z</dcterms:created>
  <dcterms:modified xsi:type="dcterms:W3CDTF">2016-05-01T21:17:23Z</dcterms:modified>
</cp:coreProperties>
</file>