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  <p:sldId id="780" r:id="rId15"/>
    <p:sldId id="781" r:id="rId16"/>
    <p:sldId id="782" r:id="rId17"/>
    <p:sldId id="788" r:id="rId18"/>
    <p:sldId id="789" r:id="rId19"/>
    <p:sldId id="790" r:id="rId20"/>
    <p:sldId id="791" r:id="rId21"/>
    <p:sldId id="784" r:id="rId22"/>
    <p:sldId id="785" r:id="rId23"/>
    <p:sldId id="786" r:id="rId24"/>
    <p:sldId id="787" r:id="rId25"/>
    <p:sldId id="792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01/05/2016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JESUS NAZARENO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PREGADO NA CRUZ,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O POVO FAZIA,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 TER COMPAIXÃO,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LHE DERAM VINAGRE,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JESUS RECUSOU,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SENTINDO AGONIA,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DA MORTE E DA 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ELOI, ELOI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LAMA-SABACTANI,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457931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CLAMAVA AO PAI,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SEU FILHO JESUS,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81158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BOM REDENTOR,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NOVO CLAMOU,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640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 FORÇAS, PORÉM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MESTRE EXPIROU.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256580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LUZ SE FEZ TREVAS,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TERRA TREMEU,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912374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MORRENDO NA CRUZ,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FILHO DE DEUS,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912374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RASGOU-SE O VÉU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DA SEPARAÇÃO,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912374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COBERTO DE SANGUE,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SEU ROSTO FICOU,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959154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NOS DANDO A GRAÇA,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PAZ E O PERDÃO.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912374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ELOI, ELOI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LAMA-SABACTANI,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457931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CLAMAVA AO PAI,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SEU FILHO JESUS,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81158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BOM REDENTOR,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NOVO CLAMOU,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640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 FORÇAS, PORÉM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MESTRE EXPIROU.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256580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1949490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SEU ROSTO EM DECLÍNIO,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QUAL ANJO DIVINO;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COROA DE ESPINHOS,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POVO LHE DEU.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ELOI, ELOI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LAMA-SABACTANI,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CLAMAVA AO PAI,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SEU FILHO JESUS,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BOM REDENTOR,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NOVO CLAMOU,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 FORÇAS, PORÉM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MESTRE EXPIROU.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SE MALDIZIA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DA INGRATIDÃO,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167</TotalTime>
  <Words>189</Words>
  <Application>Microsoft Office PowerPoint</Application>
  <PresentationFormat>Apresentação na tela (16:9)</PresentationFormat>
  <Paragraphs>48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2016-05-01T21:17:23Z</dcterms:modified>
</cp:coreProperties>
</file>